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Lst>
  <p:sldIdLst>
    <p:sldId id="256" r:id="rId4"/>
    <p:sldId id="257" r:id="rId5"/>
    <p:sldId id="259" r:id="rId6"/>
    <p:sldId id="260" r:id="rId7"/>
    <p:sldId id="261" r:id="rId8"/>
    <p:sldId id="263" r:id="rId9"/>
    <p:sldId id="295" r:id="rId10"/>
    <p:sldId id="296" r:id="rId11"/>
    <p:sldId id="297" r:id="rId12"/>
    <p:sldId id="298" r:id="rId13"/>
    <p:sldId id="299" r:id="rId14"/>
    <p:sldId id="300" r:id="rId15"/>
    <p:sldId id="301" r:id="rId16"/>
    <p:sldId id="294" r:id="rId17"/>
    <p:sldId id="302" r:id="rId18"/>
    <p:sldId id="293" r:id="rId19"/>
    <p:sldId id="303" r:id="rId20"/>
    <p:sldId id="304" r:id="rId21"/>
    <p:sldId id="266" r:id="rId22"/>
    <p:sldId id="267" r:id="rId23"/>
    <p:sldId id="268" r:id="rId24"/>
    <p:sldId id="270" r:id="rId25"/>
    <p:sldId id="273" r:id="rId26"/>
    <p:sldId id="274" r:id="rId27"/>
    <p:sldId id="275" r:id="rId28"/>
  </p:sldIdLst>
  <p:sldSz cx="9144000" cy="6858000" type="screen4x3"/>
  <p:notesSz cx="7559675" cy="106918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34" autoAdjust="0"/>
    <p:restoredTop sz="94660"/>
  </p:normalViewPr>
  <p:slideViewPr>
    <p:cSldViewPr snapToGrid="0">
      <p:cViewPr varScale="1">
        <p:scale>
          <a:sx n="103" d="100"/>
          <a:sy n="103" d="100"/>
        </p:scale>
        <p:origin x="-240" y="-8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ru-RU" sz="1800" b="0" strike="noStrike" spc="-1">
              <a:solidFill>
                <a:srgbClr val="FFFFFF"/>
              </a:solidFill>
              <a:latin typeface="Book Antiqua"/>
            </a:endParaRPr>
          </a:p>
        </p:txBody>
      </p:sp>
      <p:sp>
        <p:nvSpPr>
          <p:cNvPr id="27" name="PlaceHolder 2"/>
          <p:cNvSpPr>
            <a:spLocks noGrp="1"/>
          </p:cNvSpPr>
          <p:nvPr>
            <p:ph type="body"/>
          </p:nvPr>
        </p:nvSpPr>
        <p:spPr>
          <a:xfrm>
            <a:off x="457200" y="1600200"/>
            <a:ext cx="822924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28" name="PlaceHolder 3"/>
          <p:cNvSpPr>
            <a:spLocks noGrp="1"/>
          </p:cNvSpPr>
          <p:nvPr>
            <p:ph type="body"/>
          </p:nvPr>
        </p:nvSpPr>
        <p:spPr>
          <a:xfrm>
            <a:off x="457200" y="4060080"/>
            <a:ext cx="822924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ru-RU" sz="1800" b="0" strike="noStrike" spc="-1">
              <a:solidFill>
                <a:srgbClr val="FFFFFF"/>
              </a:solidFill>
              <a:latin typeface="Book Antiqua"/>
            </a:endParaRPr>
          </a:p>
        </p:txBody>
      </p:sp>
      <p:sp>
        <p:nvSpPr>
          <p:cNvPr id="30" name="PlaceHolder 2"/>
          <p:cNvSpPr>
            <a:spLocks noGrp="1"/>
          </p:cNvSpPr>
          <p:nvPr>
            <p:ph type="body"/>
          </p:nvPr>
        </p:nvSpPr>
        <p:spPr>
          <a:xfrm>
            <a:off x="457200" y="1600200"/>
            <a:ext cx="40158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31" name="PlaceHolder 3"/>
          <p:cNvSpPr>
            <a:spLocks noGrp="1"/>
          </p:cNvSpPr>
          <p:nvPr>
            <p:ph type="body"/>
          </p:nvPr>
        </p:nvSpPr>
        <p:spPr>
          <a:xfrm>
            <a:off x="4674240" y="1600200"/>
            <a:ext cx="40158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32" name="PlaceHolder 4"/>
          <p:cNvSpPr>
            <a:spLocks noGrp="1"/>
          </p:cNvSpPr>
          <p:nvPr>
            <p:ph type="body"/>
          </p:nvPr>
        </p:nvSpPr>
        <p:spPr>
          <a:xfrm>
            <a:off x="457200" y="4060080"/>
            <a:ext cx="40158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33" name="PlaceHolder 5"/>
          <p:cNvSpPr>
            <a:spLocks noGrp="1"/>
          </p:cNvSpPr>
          <p:nvPr>
            <p:ph type="body"/>
          </p:nvPr>
        </p:nvSpPr>
        <p:spPr>
          <a:xfrm>
            <a:off x="4674240" y="4060080"/>
            <a:ext cx="40158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ru-RU" sz="1800" b="0" strike="noStrike" spc="-1">
              <a:solidFill>
                <a:srgbClr val="FFFFFF"/>
              </a:solidFill>
              <a:latin typeface="Book Antiqua"/>
            </a:endParaRPr>
          </a:p>
        </p:txBody>
      </p:sp>
      <p:sp>
        <p:nvSpPr>
          <p:cNvPr id="35" name="PlaceHolder 2"/>
          <p:cNvSpPr>
            <a:spLocks noGrp="1"/>
          </p:cNvSpPr>
          <p:nvPr>
            <p:ph type="body"/>
          </p:nvPr>
        </p:nvSpPr>
        <p:spPr>
          <a:xfrm>
            <a:off x="457200" y="1600200"/>
            <a:ext cx="26496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36" name="PlaceHolder 3"/>
          <p:cNvSpPr>
            <a:spLocks noGrp="1"/>
          </p:cNvSpPr>
          <p:nvPr>
            <p:ph type="body"/>
          </p:nvPr>
        </p:nvSpPr>
        <p:spPr>
          <a:xfrm>
            <a:off x="3239640" y="1600200"/>
            <a:ext cx="26496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37" name="PlaceHolder 4"/>
          <p:cNvSpPr>
            <a:spLocks noGrp="1"/>
          </p:cNvSpPr>
          <p:nvPr>
            <p:ph type="body"/>
          </p:nvPr>
        </p:nvSpPr>
        <p:spPr>
          <a:xfrm>
            <a:off x="6022080" y="1600200"/>
            <a:ext cx="26496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38" name="PlaceHolder 5"/>
          <p:cNvSpPr>
            <a:spLocks noGrp="1"/>
          </p:cNvSpPr>
          <p:nvPr>
            <p:ph type="body"/>
          </p:nvPr>
        </p:nvSpPr>
        <p:spPr>
          <a:xfrm>
            <a:off x="457200" y="4060080"/>
            <a:ext cx="26496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39" name="PlaceHolder 6"/>
          <p:cNvSpPr>
            <a:spLocks noGrp="1"/>
          </p:cNvSpPr>
          <p:nvPr>
            <p:ph type="body"/>
          </p:nvPr>
        </p:nvSpPr>
        <p:spPr>
          <a:xfrm>
            <a:off x="3239640" y="4060080"/>
            <a:ext cx="26496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40" name="PlaceHolder 7"/>
          <p:cNvSpPr>
            <a:spLocks noGrp="1"/>
          </p:cNvSpPr>
          <p:nvPr>
            <p:ph type="body"/>
          </p:nvPr>
        </p:nvSpPr>
        <p:spPr>
          <a:xfrm>
            <a:off x="6022080" y="4060080"/>
            <a:ext cx="26496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6"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ru-RU" sz="1800" b="0" strike="noStrike" spc="-1">
              <a:solidFill>
                <a:srgbClr val="FFFFFF"/>
              </a:solidFill>
              <a:latin typeface="Book Antiqua"/>
            </a:endParaRPr>
          </a:p>
        </p:txBody>
      </p:sp>
      <p:sp>
        <p:nvSpPr>
          <p:cNvPr id="47" name="PlaceHolder 2"/>
          <p:cNvSpPr>
            <a:spLocks noGrp="1"/>
          </p:cNvSpPr>
          <p:nvPr>
            <p:ph type="subTitle"/>
          </p:nvPr>
        </p:nvSpPr>
        <p:spPr>
          <a:xfrm>
            <a:off x="457200" y="1600200"/>
            <a:ext cx="8229240" cy="4708800"/>
          </a:xfrm>
          <a:prstGeom prst="rect">
            <a:avLst/>
          </a:prstGeom>
        </p:spPr>
        <p:txBody>
          <a:bodyPr lIns="0" tIns="0" rIns="0" bIns="0" anchor="ctr">
            <a:noAutofit/>
          </a:bodyPr>
          <a:lstStyle/>
          <a:p>
            <a:pPr algn="ctr"/>
            <a:endParaRPr lang="ru-RU"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ru-RU" sz="1800" b="0" strike="noStrike" spc="-1">
              <a:solidFill>
                <a:srgbClr val="FFFFFF"/>
              </a:solidFill>
              <a:latin typeface="Book Antiqua"/>
            </a:endParaRPr>
          </a:p>
        </p:txBody>
      </p:sp>
      <p:sp>
        <p:nvSpPr>
          <p:cNvPr id="49" name="PlaceHolder 2"/>
          <p:cNvSpPr>
            <a:spLocks noGrp="1"/>
          </p:cNvSpPr>
          <p:nvPr>
            <p:ph type="body"/>
          </p:nvPr>
        </p:nvSpPr>
        <p:spPr>
          <a:xfrm>
            <a:off x="457200" y="1600200"/>
            <a:ext cx="8229240" cy="4708800"/>
          </a:xfrm>
          <a:prstGeom prst="rect">
            <a:avLst/>
          </a:prstGeom>
        </p:spPr>
        <p:txBody>
          <a:bodyPr lIns="0" tIns="0" rIns="0" bIns="0">
            <a:normAutofit/>
          </a:bodyPr>
          <a:lstStyle/>
          <a:p>
            <a:endParaRPr lang="ru-RU" sz="2800" b="0" strike="noStrike" spc="-1">
              <a:solidFill>
                <a:srgbClr val="FFFFFF"/>
              </a:solidFill>
              <a:latin typeface="Book Antiqua"/>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ru-RU" sz="1800" b="0" strike="noStrike" spc="-1">
              <a:solidFill>
                <a:srgbClr val="FFFFFF"/>
              </a:solidFill>
              <a:latin typeface="Book Antiqua"/>
            </a:endParaRPr>
          </a:p>
        </p:txBody>
      </p:sp>
      <p:sp>
        <p:nvSpPr>
          <p:cNvPr id="51" name="PlaceHolder 2"/>
          <p:cNvSpPr>
            <a:spLocks noGrp="1"/>
          </p:cNvSpPr>
          <p:nvPr>
            <p:ph type="body"/>
          </p:nvPr>
        </p:nvSpPr>
        <p:spPr>
          <a:xfrm>
            <a:off x="457200" y="1600200"/>
            <a:ext cx="4015800" cy="470880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52" name="PlaceHolder 3"/>
          <p:cNvSpPr>
            <a:spLocks noGrp="1"/>
          </p:cNvSpPr>
          <p:nvPr>
            <p:ph type="body"/>
          </p:nvPr>
        </p:nvSpPr>
        <p:spPr>
          <a:xfrm>
            <a:off x="4674240" y="1600200"/>
            <a:ext cx="4015800" cy="4708800"/>
          </a:xfrm>
          <a:prstGeom prst="rect">
            <a:avLst/>
          </a:prstGeom>
        </p:spPr>
        <p:txBody>
          <a:bodyPr lIns="0" tIns="0" rIns="0" bIns="0">
            <a:normAutofit/>
          </a:bodyPr>
          <a:lstStyle/>
          <a:p>
            <a:endParaRPr lang="ru-RU" sz="2800" b="0" strike="noStrike" spc="-1">
              <a:solidFill>
                <a:srgbClr val="FFFFFF"/>
              </a:solidFill>
              <a:latin typeface="Book Antiqua"/>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3"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ru-RU" sz="1800" b="0" strike="noStrike" spc="-1">
              <a:solidFill>
                <a:srgbClr val="FFFFFF"/>
              </a:solidFill>
              <a:latin typeface="Book Antiqua"/>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4" name="PlaceHolder 1"/>
          <p:cNvSpPr>
            <a:spLocks noGrp="1"/>
          </p:cNvSpPr>
          <p:nvPr>
            <p:ph type="subTitle"/>
          </p:nvPr>
        </p:nvSpPr>
        <p:spPr>
          <a:xfrm>
            <a:off x="457200" y="274680"/>
            <a:ext cx="8229240" cy="5297760"/>
          </a:xfrm>
          <a:prstGeom prst="rect">
            <a:avLst/>
          </a:prstGeom>
        </p:spPr>
        <p:txBody>
          <a:bodyPr lIns="0" tIns="0" rIns="0" bIns="0" anchor="ctr">
            <a:noAutofit/>
          </a:bodyPr>
          <a:lstStyle/>
          <a:p>
            <a:pPr algn="ctr"/>
            <a:endParaRPr lang="ru-RU"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ru-RU" sz="1800" b="0" strike="noStrike" spc="-1">
              <a:solidFill>
                <a:srgbClr val="FFFFFF"/>
              </a:solidFill>
              <a:latin typeface="Book Antiqua"/>
            </a:endParaRPr>
          </a:p>
        </p:txBody>
      </p:sp>
      <p:sp>
        <p:nvSpPr>
          <p:cNvPr id="56" name="PlaceHolder 2"/>
          <p:cNvSpPr>
            <a:spLocks noGrp="1"/>
          </p:cNvSpPr>
          <p:nvPr>
            <p:ph type="body"/>
          </p:nvPr>
        </p:nvSpPr>
        <p:spPr>
          <a:xfrm>
            <a:off x="457200" y="1600200"/>
            <a:ext cx="40158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57" name="PlaceHolder 3"/>
          <p:cNvSpPr>
            <a:spLocks noGrp="1"/>
          </p:cNvSpPr>
          <p:nvPr>
            <p:ph type="body"/>
          </p:nvPr>
        </p:nvSpPr>
        <p:spPr>
          <a:xfrm>
            <a:off x="4674240" y="1600200"/>
            <a:ext cx="4015800" cy="470880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58" name="PlaceHolder 4"/>
          <p:cNvSpPr>
            <a:spLocks noGrp="1"/>
          </p:cNvSpPr>
          <p:nvPr>
            <p:ph type="body"/>
          </p:nvPr>
        </p:nvSpPr>
        <p:spPr>
          <a:xfrm>
            <a:off x="457200" y="4060080"/>
            <a:ext cx="40158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ru-RU" sz="1800" b="0" strike="noStrike" spc="-1">
              <a:solidFill>
                <a:srgbClr val="FFFFFF"/>
              </a:solidFill>
              <a:latin typeface="Book Antiqua"/>
            </a:endParaRPr>
          </a:p>
        </p:txBody>
      </p:sp>
      <p:sp>
        <p:nvSpPr>
          <p:cNvPr id="6" name="PlaceHolder 2"/>
          <p:cNvSpPr>
            <a:spLocks noGrp="1"/>
          </p:cNvSpPr>
          <p:nvPr>
            <p:ph type="subTitle"/>
          </p:nvPr>
        </p:nvSpPr>
        <p:spPr>
          <a:xfrm>
            <a:off x="457200" y="1600200"/>
            <a:ext cx="8229240" cy="4708800"/>
          </a:xfrm>
          <a:prstGeom prst="rect">
            <a:avLst/>
          </a:prstGeom>
        </p:spPr>
        <p:txBody>
          <a:bodyPr lIns="0" tIns="0" rIns="0" bIns="0" anchor="ctr">
            <a:noAutofit/>
          </a:bodyPr>
          <a:lstStyle/>
          <a:p>
            <a:pPr algn="ctr"/>
            <a:endParaRPr lang="ru-RU"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ru-RU" sz="1800" b="0" strike="noStrike" spc="-1">
              <a:solidFill>
                <a:srgbClr val="FFFFFF"/>
              </a:solidFill>
              <a:latin typeface="Book Antiqua"/>
            </a:endParaRPr>
          </a:p>
        </p:txBody>
      </p:sp>
      <p:sp>
        <p:nvSpPr>
          <p:cNvPr id="60" name="PlaceHolder 2"/>
          <p:cNvSpPr>
            <a:spLocks noGrp="1"/>
          </p:cNvSpPr>
          <p:nvPr>
            <p:ph type="body"/>
          </p:nvPr>
        </p:nvSpPr>
        <p:spPr>
          <a:xfrm>
            <a:off x="457200" y="1600200"/>
            <a:ext cx="4015800" cy="470880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61" name="PlaceHolder 3"/>
          <p:cNvSpPr>
            <a:spLocks noGrp="1"/>
          </p:cNvSpPr>
          <p:nvPr>
            <p:ph type="body"/>
          </p:nvPr>
        </p:nvSpPr>
        <p:spPr>
          <a:xfrm>
            <a:off x="4674240" y="1600200"/>
            <a:ext cx="40158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62" name="PlaceHolder 4"/>
          <p:cNvSpPr>
            <a:spLocks noGrp="1"/>
          </p:cNvSpPr>
          <p:nvPr>
            <p:ph type="body"/>
          </p:nvPr>
        </p:nvSpPr>
        <p:spPr>
          <a:xfrm>
            <a:off x="4674240" y="4060080"/>
            <a:ext cx="40158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ru-RU" sz="1800" b="0" strike="noStrike" spc="-1">
              <a:solidFill>
                <a:srgbClr val="FFFFFF"/>
              </a:solidFill>
              <a:latin typeface="Book Antiqua"/>
            </a:endParaRPr>
          </a:p>
        </p:txBody>
      </p:sp>
      <p:sp>
        <p:nvSpPr>
          <p:cNvPr id="64" name="PlaceHolder 2"/>
          <p:cNvSpPr>
            <a:spLocks noGrp="1"/>
          </p:cNvSpPr>
          <p:nvPr>
            <p:ph type="body"/>
          </p:nvPr>
        </p:nvSpPr>
        <p:spPr>
          <a:xfrm>
            <a:off x="457200" y="1600200"/>
            <a:ext cx="40158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65" name="PlaceHolder 3"/>
          <p:cNvSpPr>
            <a:spLocks noGrp="1"/>
          </p:cNvSpPr>
          <p:nvPr>
            <p:ph type="body"/>
          </p:nvPr>
        </p:nvSpPr>
        <p:spPr>
          <a:xfrm>
            <a:off x="4674240" y="1600200"/>
            <a:ext cx="40158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66" name="PlaceHolder 4"/>
          <p:cNvSpPr>
            <a:spLocks noGrp="1"/>
          </p:cNvSpPr>
          <p:nvPr>
            <p:ph type="body"/>
          </p:nvPr>
        </p:nvSpPr>
        <p:spPr>
          <a:xfrm>
            <a:off x="457200" y="4060080"/>
            <a:ext cx="822924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ru-RU" sz="1800" b="0" strike="noStrike" spc="-1">
              <a:solidFill>
                <a:srgbClr val="FFFFFF"/>
              </a:solidFill>
              <a:latin typeface="Book Antiqua"/>
            </a:endParaRPr>
          </a:p>
        </p:txBody>
      </p:sp>
      <p:sp>
        <p:nvSpPr>
          <p:cNvPr id="68" name="PlaceHolder 2"/>
          <p:cNvSpPr>
            <a:spLocks noGrp="1"/>
          </p:cNvSpPr>
          <p:nvPr>
            <p:ph type="body"/>
          </p:nvPr>
        </p:nvSpPr>
        <p:spPr>
          <a:xfrm>
            <a:off x="457200" y="1600200"/>
            <a:ext cx="822924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69" name="PlaceHolder 3"/>
          <p:cNvSpPr>
            <a:spLocks noGrp="1"/>
          </p:cNvSpPr>
          <p:nvPr>
            <p:ph type="body"/>
          </p:nvPr>
        </p:nvSpPr>
        <p:spPr>
          <a:xfrm>
            <a:off x="457200" y="4060080"/>
            <a:ext cx="822924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ru-RU" sz="1800" b="0" strike="noStrike" spc="-1">
              <a:solidFill>
                <a:srgbClr val="FFFFFF"/>
              </a:solidFill>
              <a:latin typeface="Book Antiqua"/>
            </a:endParaRPr>
          </a:p>
        </p:txBody>
      </p:sp>
      <p:sp>
        <p:nvSpPr>
          <p:cNvPr id="71" name="PlaceHolder 2"/>
          <p:cNvSpPr>
            <a:spLocks noGrp="1"/>
          </p:cNvSpPr>
          <p:nvPr>
            <p:ph type="body"/>
          </p:nvPr>
        </p:nvSpPr>
        <p:spPr>
          <a:xfrm>
            <a:off x="457200" y="1600200"/>
            <a:ext cx="40158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72" name="PlaceHolder 3"/>
          <p:cNvSpPr>
            <a:spLocks noGrp="1"/>
          </p:cNvSpPr>
          <p:nvPr>
            <p:ph type="body"/>
          </p:nvPr>
        </p:nvSpPr>
        <p:spPr>
          <a:xfrm>
            <a:off x="4674240" y="1600200"/>
            <a:ext cx="40158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73" name="PlaceHolder 4"/>
          <p:cNvSpPr>
            <a:spLocks noGrp="1"/>
          </p:cNvSpPr>
          <p:nvPr>
            <p:ph type="body"/>
          </p:nvPr>
        </p:nvSpPr>
        <p:spPr>
          <a:xfrm>
            <a:off x="457200" y="4060080"/>
            <a:ext cx="40158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74" name="PlaceHolder 5"/>
          <p:cNvSpPr>
            <a:spLocks noGrp="1"/>
          </p:cNvSpPr>
          <p:nvPr>
            <p:ph type="body"/>
          </p:nvPr>
        </p:nvSpPr>
        <p:spPr>
          <a:xfrm>
            <a:off x="4674240" y="4060080"/>
            <a:ext cx="40158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ru-RU" sz="1800" b="0" strike="noStrike" spc="-1">
              <a:solidFill>
                <a:srgbClr val="FFFFFF"/>
              </a:solidFill>
              <a:latin typeface="Book Antiqua"/>
            </a:endParaRPr>
          </a:p>
        </p:txBody>
      </p:sp>
      <p:sp>
        <p:nvSpPr>
          <p:cNvPr id="76" name="PlaceHolder 2"/>
          <p:cNvSpPr>
            <a:spLocks noGrp="1"/>
          </p:cNvSpPr>
          <p:nvPr>
            <p:ph type="body"/>
          </p:nvPr>
        </p:nvSpPr>
        <p:spPr>
          <a:xfrm>
            <a:off x="457200" y="1600200"/>
            <a:ext cx="26496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77" name="PlaceHolder 3"/>
          <p:cNvSpPr>
            <a:spLocks noGrp="1"/>
          </p:cNvSpPr>
          <p:nvPr>
            <p:ph type="body"/>
          </p:nvPr>
        </p:nvSpPr>
        <p:spPr>
          <a:xfrm>
            <a:off x="3239640" y="1600200"/>
            <a:ext cx="26496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78" name="PlaceHolder 4"/>
          <p:cNvSpPr>
            <a:spLocks noGrp="1"/>
          </p:cNvSpPr>
          <p:nvPr>
            <p:ph type="body"/>
          </p:nvPr>
        </p:nvSpPr>
        <p:spPr>
          <a:xfrm>
            <a:off x="6022080" y="1600200"/>
            <a:ext cx="26496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79" name="PlaceHolder 5"/>
          <p:cNvSpPr>
            <a:spLocks noGrp="1"/>
          </p:cNvSpPr>
          <p:nvPr>
            <p:ph type="body"/>
          </p:nvPr>
        </p:nvSpPr>
        <p:spPr>
          <a:xfrm>
            <a:off x="457200" y="4060080"/>
            <a:ext cx="26496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80" name="PlaceHolder 6"/>
          <p:cNvSpPr>
            <a:spLocks noGrp="1"/>
          </p:cNvSpPr>
          <p:nvPr>
            <p:ph type="body"/>
          </p:nvPr>
        </p:nvSpPr>
        <p:spPr>
          <a:xfrm>
            <a:off x="3239640" y="4060080"/>
            <a:ext cx="26496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81" name="PlaceHolder 7"/>
          <p:cNvSpPr>
            <a:spLocks noGrp="1"/>
          </p:cNvSpPr>
          <p:nvPr>
            <p:ph type="body"/>
          </p:nvPr>
        </p:nvSpPr>
        <p:spPr>
          <a:xfrm>
            <a:off x="6022080" y="4060080"/>
            <a:ext cx="26496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7"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ru-RU" sz="1800" b="0" strike="noStrike" spc="-1">
              <a:solidFill>
                <a:srgbClr val="FFFFFF"/>
              </a:solidFill>
              <a:latin typeface="Book Antiqua"/>
            </a:endParaRPr>
          </a:p>
        </p:txBody>
      </p:sp>
      <p:sp>
        <p:nvSpPr>
          <p:cNvPr id="88" name="PlaceHolder 2"/>
          <p:cNvSpPr>
            <a:spLocks noGrp="1"/>
          </p:cNvSpPr>
          <p:nvPr>
            <p:ph type="subTitle"/>
          </p:nvPr>
        </p:nvSpPr>
        <p:spPr>
          <a:xfrm>
            <a:off x="457200" y="1600200"/>
            <a:ext cx="8229240" cy="4708800"/>
          </a:xfrm>
          <a:prstGeom prst="rect">
            <a:avLst/>
          </a:prstGeom>
        </p:spPr>
        <p:txBody>
          <a:bodyPr lIns="0" tIns="0" rIns="0" bIns="0" anchor="ctr">
            <a:noAutofit/>
          </a:bodyPr>
          <a:lstStyle/>
          <a:p>
            <a:pPr algn="ctr"/>
            <a:endParaRPr lang="ru-RU" sz="3200" b="0" strike="noStrike" spc="-1">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9"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ru-RU" sz="1800" b="0" strike="noStrike" spc="-1">
              <a:solidFill>
                <a:srgbClr val="FFFFFF"/>
              </a:solidFill>
              <a:latin typeface="Book Antiqua"/>
            </a:endParaRPr>
          </a:p>
        </p:txBody>
      </p:sp>
      <p:sp>
        <p:nvSpPr>
          <p:cNvPr id="90" name="PlaceHolder 2"/>
          <p:cNvSpPr>
            <a:spLocks noGrp="1"/>
          </p:cNvSpPr>
          <p:nvPr>
            <p:ph type="body"/>
          </p:nvPr>
        </p:nvSpPr>
        <p:spPr>
          <a:xfrm>
            <a:off x="457200" y="1600200"/>
            <a:ext cx="8229240" cy="4708800"/>
          </a:xfrm>
          <a:prstGeom prst="rect">
            <a:avLst/>
          </a:prstGeom>
        </p:spPr>
        <p:txBody>
          <a:bodyPr lIns="0" tIns="0" rIns="0" bIns="0">
            <a:normAutofit/>
          </a:bodyPr>
          <a:lstStyle/>
          <a:p>
            <a:endParaRPr lang="ru-RU" sz="2800" b="0" strike="noStrike" spc="-1">
              <a:solidFill>
                <a:srgbClr val="FFFFFF"/>
              </a:solidFill>
              <a:latin typeface="Book Antiqua"/>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1"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ru-RU" sz="1800" b="0" strike="noStrike" spc="-1">
              <a:solidFill>
                <a:srgbClr val="FFFFFF"/>
              </a:solidFill>
              <a:latin typeface="Book Antiqua"/>
            </a:endParaRPr>
          </a:p>
        </p:txBody>
      </p:sp>
      <p:sp>
        <p:nvSpPr>
          <p:cNvPr id="92" name="PlaceHolder 2"/>
          <p:cNvSpPr>
            <a:spLocks noGrp="1"/>
          </p:cNvSpPr>
          <p:nvPr>
            <p:ph type="body"/>
          </p:nvPr>
        </p:nvSpPr>
        <p:spPr>
          <a:xfrm>
            <a:off x="457200" y="1600200"/>
            <a:ext cx="4015800" cy="470880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93" name="PlaceHolder 3"/>
          <p:cNvSpPr>
            <a:spLocks noGrp="1"/>
          </p:cNvSpPr>
          <p:nvPr>
            <p:ph type="body"/>
          </p:nvPr>
        </p:nvSpPr>
        <p:spPr>
          <a:xfrm>
            <a:off x="4674240" y="1600200"/>
            <a:ext cx="4015800" cy="4708800"/>
          </a:xfrm>
          <a:prstGeom prst="rect">
            <a:avLst/>
          </a:prstGeom>
        </p:spPr>
        <p:txBody>
          <a:bodyPr lIns="0" tIns="0" rIns="0" bIns="0">
            <a:normAutofit/>
          </a:bodyPr>
          <a:lstStyle/>
          <a:p>
            <a:endParaRPr lang="ru-RU" sz="2800" b="0" strike="noStrike" spc="-1">
              <a:solidFill>
                <a:srgbClr val="FFFFFF"/>
              </a:solidFill>
              <a:latin typeface="Book Antiqua"/>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4"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ru-RU" sz="1800" b="0" strike="noStrike" spc="-1">
              <a:solidFill>
                <a:srgbClr val="FFFFFF"/>
              </a:solidFill>
              <a:latin typeface="Book Antiqua"/>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ru-RU" sz="1800" b="0" strike="noStrike" spc="-1">
              <a:solidFill>
                <a:srgbClr val="FFFFFF"/>
              </a:solidFill>
              <a:latin typeface="Book Antiqua"/>
            </a:endParaRPr>
          </a:p>
        </p:txBody>
      </p:sp>
      <p:sp>
        <p:nvSpPr>
          <p:cNvPr id="8" name="PlaceHolder 2"/>
          <p:cNvSpPr>
            <a:spLocks noGrp="1"/>
          </p:cNvSpPr>
          <p:nvPr>
            <p:ph type="body"/>
          </p:nvPr>
        </p:nvSpPr>
        <p:spPr>
          <a:xfrm>
            <a:off x="457200" y="1600200"/>
            <a:ext cx="8229240" cy="4708800"/>
          </a:xfrm>
          <a:prstGeom prst="rect">
            <a:avLst/>
          </a:prstGeom>
        </p:spPr>
        <p:txBody>
          <a:bodyPr lIns="0" tIns="0" rIns="0" bIns="0">
            <a:normAutofit/>
          </a:bodyPr>
          <a:lstStyle/>
          <a:p>
            <a:endParaRPr lang="ru-RU" sz="2800" b="0" strike="noStrike" spc="-1">
              <a:solidFill>
                <a:srgbClr val="FFFFFF"/>
              </a:solidFill>
              <a:latin typeface="Book Antiqua"/>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95" name="PlaceHolder 1"/>
          <p:cNvSpPr>
            <a:spLocks noGrp="1"/>
          </p:cNvSpPr>
          <p:nvPr>
            <p:ph type="subTitle"/>
          </p:nvPr>
        </p:nvSpPr>
        <p:spPr>
          <a:xfrm>
            <a:off x="457200" y="274680"/>
            <a:ext cx="8229240" cy="5297760"/>
          </a:xfrm>
          <a:prstGeom prst="rect">
            <a:avLst/>
          </a:prstGeom>
        </p:spPr>
        <p:txBody>
          <a:bodyPr lIns="0" tIns="0" rIns="0" bIns="0" anchor="ctr">
            <a:noAutofit/>
          </a:bodyPr>
          <a:lstStyle/>
          <a:p>
            <a:pPr algn="ctr"/>
            <a:endParaRPr lang="ru-RU" sz="3200" b="0" strike="noStrike" spc="-1">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96"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ru-RU" sz="1800" b="0" strike="noStrike" spc="-1">
              <a:solidFill>
                <a:srgbClr val="FFFFFF"/>
              </a:solidFill>
              <a:latin typeface="Book Antiqua"/>
            </a:endParaRPr>
          </a:p>
        </p:txBody>
      </p:sp>
      <p:sp>
        <p:nvSpPr>
          <p:cNvPr id="97" name="PlaceHolder 2"/>
          <p:cNvSpPr>
            <a:spLocks noGrp="1"/>
          </p:cNvSpPr>
          <p:nvPr>
            <p:ph type="body"/>
          </p:nvPr>
        </p:nvSpPr>
        <p:spPr>
          <a:xfrm>
            <a:off x="457200" y="1600200"/>
            <a:ext cx="40158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98" name="PlaceHolder 3"/>
          <p:cNvSpPr>
            <a:spLocks noGrp="1"/>
          </p:cNvSpPr>
          <p:nvPr>
            <p:ph type="body"/>
          </p:nvPr>
        </p:nvSpPr>
        <p:spPr>
          <a:xfrm>
            <a:off x="4674240" y="1600200"/>
            <a:ext cx="4015800" cy="470880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99" name="PlaceHolder 4"/>
          <p:cNvSpPr>
            <a:spLocks noGrp="1"/>
          </p:cNvSpPr>
          <p:nvPr>
            <p:ph type="body"/>
          </p:nvPr>
        </p:nvSpPr>
        <p:spPr>
          <a:xfrm>
            <a:off x="457200" y="4060080"/>
            <a:ext cx="40158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00"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ru-RU" sz="1800" b="0" strike="noStrike" spc="-1">
              <a:solidFill>
                <a:srgbClr val="FFFFFF"/>
              </a:solidFill>
              <a:latin typeface="Book Antiqua"/>
            </a:endParaRPr>
          </a:p>
        </p:txBody>
      </p:sp>
      <p:sp>
        <p:nvSpPr>
          <p:cNvPr id="101" name="PlaceHolder 2"/>
          <p:cNvSpPr>
            <a:spLocks noGrp="1"/>
          </p:cNvSpPr>
          <p:nvPr>
            <p:ph type="body"/>
          </p:nvPr>
        </p:nvSpPr>
        <p:spPr>
          <a:xfrm>
            <a:off x="457200" y="1600200"/>
            <a:ext cx="4015800" cy="470880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102" name="PlaceHolder 3"/>
          <p:cNvSpPr>
            <a:spLocks noGrp="1"/>
          </p:cNvSpPr>
          <p:nvPr>
            <p:ph type="body"/>
          </p:nvPr>
        </p:nvSpPr>
        <p:spPr>
          <a:xfrm>
            <a:off x="4674240" y="1600200"/>
            <a:ext cx="40158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103" name="PlaceHolder 4"/>
          <p:cNvSpPr>
            <a:spLocks noGrp="1"/>
          </p:cNvSpPr>
          <p:nvPr>
            <p:ph type="body"/>
          </p:nvPr>
        </p:nvSpPr>
        <p:spPr>
          <a:xfrm>
            <a:off x="4674240" y="4060080"/>
            <a:ext cx="40158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04"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ru-RU" sz="1800" b="0" strike="noStrike" spc="-1">
              <a:solidFill>
                <a:srgbClr val="FFFFFF"/>
              </a:solidFill>
              <a:latin typeface="Book Antiqua"/>
            </a:endParaRPr>
          </a:p>
        </p:txBody>
      </p:sp>
      <p:sp>
        <p:nvSpPr>
          <p:cNvPr id="105" name="PlaceHolder 2"/>
          <p:cNvSpPr>
            <a:spLocks noGrp="1"/>
          </p:cNvSpPr>
          <p:nvPr>
            <p:ph type="body"/>
          </p:nvPr>
        </p:nvSpPr>
        <p:spPr>
          <a:xfrm>
            <a:off x="457200" y="1600200"/>
            <a:ext cx="40158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106" name="PlaceHolder 3"/>
          <p:cNvSpPr>
            <a:spLocks noGrp="1"/>
          </p:cNvSpPr>
          <p:nvPr>
            <p:ph type="body"/>
          </p:nvPr>
        </p:nvSpPr>
        <p:spPr>
          <a:xfrm>
            <a:off x="4674240" y="1600200"/>
            <a:ext cx="40158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107" name="PlaceHolder 4"/>
          <p:cNvSpPr>
            <a:spLocks noGrp="1"/>
          </p:cNvSpPr>
          <p:nvPr>
            <p:ph type="body"/>
          </p:nvPr>
        </p:nvSpPr>
        <p:spPr>
          <a:xfrm>
            <a:off x="457200" y="4060080"/>
            <a:ext cx="822924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08"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ru-RU" sz="1800" b="0" strike="noStrike" spc="-1">
              <a:solidFill>
                <a:srgbClr val="FFFFFF"/>
              </a:solidFill>
              <a:latin typeface="Book Antiqua"/>
            </a:endParaRPr>
          </a:p>
        </p:txBody>
      </p:sp>
      <p:sp>
        <p:nvSpPr>
          <p:cNvPr id="109" name="PlaceHolder 2"/>
          <p:cNvSpPr>
            <a:spLocks noGrp="1"/>
          </p:cNvSpPr>
          <p:nvPr>
            <p:ph type="body"/>
          </p:nvPr>
        </p:nvSpPr>
        <p:spPr>
          <a:xfrm>
            <a:off x="457200" y="1600200"/>
            <a:ext cx="822924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110" name="PlaceHolder 3"/>
          <p:cNvSpPr>
            <a:spLocks noGrp="1"/>
          </p:cNvSpPr>
          <p:nvPr>
            <p:ph type="body"/>
          </p:nvPr>
        </p:nvSpPr>
        <p:spPr>
          <a:xfrm>
            <a:off x="457200" y="4060080"/>
            <a:ext cx="822924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11"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ru-RU" sz="1800" b="0" strike="noStrike" spc="-1">
              <a:solidFill>
                <a:srgbClr val="FFFFFF"/>
              </a:solidFill>
              <a:latin typeface="Book Antiqua"/>
            </a:endParaRPr>
          </a:p>
        </p:txBody>
      </p:sp>
      <p:sp>
        <p:nvSpPr>
          <p:cNvPr id="112" name="PlaceHolder 2"/>
          <p:cNvSpPr>
            <a:spLocks noGrp="1"/>
          </p:cNvSpPr>
          <p:nvPr>
            <p:ph type="body"/>
          </p:nvPr>
        </p:nvSpPr>
        <p:spPr>
          <a:xfrm>
            <a:off x="457200" y="1600200"/>
            <a:ext cx="40158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113" name="PlaceHolder 3"/>
          <p:cNvSpPr>
            <a:spLocks noGrp="1"/>
          </p:cNvSpPr>
          <p:nvPr>
            <p:ph type="body"/>
          </p:nvPr>
        </p:nvSpPr>
        <p:spPr>
          <a:xfrm>
            <a:off x="4674240" y="1600200"/>
            <a:ext cx="40158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114" name="PlaceHolder 4"/>
          <p:cNvSpPr>
            <a:spLocks noGrp="1"/>
          </p:cNvSpPr>
          <p:nvPr>
            <p:ph type="body"/>
          </p:nvPr>
        </p:nvSpPr>
        <p:spPr>
          <a:xfrm>
            <a:off x="457200" y="4060080"/>
            <a:ext cx="40158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115" name="PlaceHolder 5"/>
          <p:cNvSpPr>
            <a:spLocks noGrp="1"/>
          </p:cNvSpPr>
          <p:nvPr>
            <p:ph type="body"/>
          </p:nvPr>
        </p:nvSpPr>
        <p:spPr>
          <a:xfrm>
            <a:off x="4674240" y="4060080"/>
            <a:ext cx="40158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16"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ru-RU" sz="1800" b="0" strike="noStrike" spc="-1">
              <a:solidFill>
                <a:srgbClr val="FFFFFF"/>
              </a:solidFill>
              <a:latin typeface="Book Antiqua"/>
            </a:endParaRPr>
          </a:p>
        </p:txBody>
      </p:sp>
      <p:sp>
        <p:nvSpPr>
          <p:cNvPr id="117" name="PlaceHolder 2"/>
          <p:cNvSpPr>
            <a:spLocks noGrp="1"/>
          </p:cNvSpPr>
          <p:nvPr>
            <p:ph type="body"/>
          </p:nvPr>
        </p:nvSpPr>
        <p:spPr>
          <a:xfrm>
            <a:off x="457200" y="1600200"/>
            <a:ext cx="26496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118" name="PlaceHolder 3"/>
          <p:cNvSpPr>
            <a:spLocks noGrp="1"/>
          </p:cNvSpPr>
          <p:nvPr>
            <p:ph type="body"/>
          </p:nvPr>
        </p:nvSpPr>
        <p:spPr>
          <a:xfrm>
            <a:off x="3239640" y="1600200"/>
            <a:ext cx="26496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119" name="PlaceHolder 4"/>
          <p:cNvSpPr>
            <a:spLocks noGrp="1"/>
          </p:cNvSpPr>
          <p:nvPr>
            <p:ph type="body"/>
          </p:nvPr>
        </p:nvSpPr>
        <p:spPr>
          <a:xfrm>
            <a:off x="6022080" y="1600200"/>
            <a:ext cx="26496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120" name="PlaceHolder 5"/>
          <p:cNvSpPr>
            <a:spLocks noGrp="1"/>
          </p:cNvSpPr>
          <p:nvPr>
            <p:ph type="body"/>
          </p:nvPr>
        </p:nvSpPr>
        <p:spPr>
          <a:xfrm>
            <a:off x="457200" y="4060080"/>
            <a:ext cx="26496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121" name="PlaceHolder 6"/>
          <p:cNvSpPr>
            <a:spLocks noGrp="1"/>
          </p:cNvSpPr>
          <p:nvPr>
            <p:ph type="body"/>
          </p:nvPr>
        </p:nvSpPr>
        <p:spPr>
          <a:xfrm>
            <a:off x="3239640" y="4060080"/>
            <a:ext cx="26496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122" name="PlaceHolder 7"/>
          <p:cNvSpPr>
            <a:spLocks noGrp="1"/>
          </p:cNvSpPr>
          <p:nvPr>
            <p:ph type="body"/>
          </p:nvPr>
        </p:nvSpPr>
        <p:spPr>
          <a:xfrm>
            <a:off x="6022080" y="4060080"/>
            <a:ext cx="26496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ru-RU" sz="1800" b="0" strike="noStrike" spc="-1">
              <a:solidFill>
                <a:srgbClr val="FFFFFF"/>
              </a:solidFill>
              <a:latin typeface="Book Antiqua"/>
            </a:endParaRPr>
          </a:p>
        </p:txBody>
      </p:sp>
      <p:sp>
        <p:nvSpPr>
          <p:cNvPr id="10" name="PlaceHolder 2"/>
          <p:cNvSpPr>
            <a:spLocks noGrp="1"/>
          </p:cNvSpPr>
          <p:nvPr>
            <p:ph type="body"/>
          </p:nvPr>
        </p:nvSpPr>
        <p:spPr>
          <a:xfrm>
            <a:off x="457200" y="1600200"/>
            <a:ext cx="4015800" cy="470880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11" name="PlaceHolder 3"/>
          <p:cNvSpPr>
            <a:spLocks noGrp="1"/>
          </p:cNvSpPr>
          <p:nvPr>
            <p:ph type="body"/>
          </p:nvPr>
        </p:nvSpPr>
        <p:spPr>
          <a:xfrm>
            <a:off x="4674240" y="1600200"/>
            <a:ext cx="4015800" cy="4708800"/>
          </a:xfrm>
          <a:prstGeom prst="rect">
            <a:avLst/>
          </a:prstGeom>
        </p:spPr>
        <p:txBody>
          <a:bodyPr lIns="0" tIns="0" rIns="0" bIns="0">
            <a:normAutofit/>
          </a:bodyPr>
          <a:lstStyle/>
          <a:p>
            <a:endParaRPr lang="ru-RU" sz="2800" b="0" strike="noStrike" spc="-1">
              <a:solidFill>
                <a:srgbClr val="FFFFFF"/>
              </a:solidFill>
              <a:latin typeface="Book Antiqua"/>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ru-RU" sz="1800" b="0" strike="noStrike" spc="-1">
              <a:solidFill>
                <a:srgbClr val="FFFFFF"/>
              </a:solidFill>
              <a:latin typeface="Book Antiqua"/>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457200" y="274680"/>
            <a:ext cx="8229240" cy="5297760"/>
          </a:xfrm>
          <a:prstGeom prst="rect">
            <a:avLst/>
          </a:prstGeom>
        </p:spPr>
        <p:txBody>
          <a:bodyPr lIns="0" tIns="0" rIns="0" bIns="0" anchor="ctr">
            <a:noAutofit/>
          </a:bodyPr>
          <a:lstStyle/>
          <a:p>
            <a:pPr algn="ctr"/>
            <a:endParaRPr lang="ru-RU"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ru-RU" sz="1800" b="0" strike="noStrike" spc="-1">
              <a:solidFill>
                <a:srgbClr val="FFFFFF"/>
              </a:solidFill>
              <a:latin typeface="Book Antiqua"/>
            </a:endParaRPr>
          </a:p>
        </p:txBody>
      </p:sp>
      <p:sp>
        <p:nvSpPr>
          <p:cNvPr id="15" name="PlaceHolder 2"/>
          <p:cNvSpPr>
            <a:spLocks noGrp="1"/>
          </p:cNvSpPr>
          <p:nvPr>
            <p:ph type="body"/>
          </p:nvPr>
        </p:nvSpPr>
        <p:spPr>
          <a:xfrm>
            <a:off x="457200" y="1600200"/>
            <a:ext cx="40158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16" name="PlaceHolder 3"/>
          <p:cNvSpPr>
            <a:spLocks noGrp="1"/>
          </p:cNvSpPr>
          <p:nvPr>
            <p:ph type="body"/>
          </p:nvPr>
        </p:nvSpPr>
        <p:spPr>
          <a:xfrm>
            <a:off x="4674240" y="1600200"/>
            <a:ext cx="4015800" cy="470880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17" name="PlaceHolder 4"/>
          <p:cNvSpPr>
            <a:spLocks noGrp="1"/>
          </p:cNvSpPr>
          <p:nvPr>
            <p:ph type="body"/>
          </p:nvPr>
        </p:nvSpPr>
        <p:spPr>
          <a:xfrm>
            <a:off x="457200" y="4060080"/>
            <a:ext cx="40158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ru-RU" sz="1800" b="0" strike="noStrike" spc="-1">
              <a:solidFill>
                <a:srgbClr val="FFFFFF"/>
              </a:solidFill>
              <a:latin typeface="Book Antiqua"/>
            </a:endParaRPr>
          </a:p>
        </p:txBody>
      </p:sp>
      <p:sp>
        <p:nvSpPr>
          <p:cNvPr id="19" name="PlaceHolder 2"/>
          <p:cNvSpPr>
            <a:spLocks noGrp="1"/>
          </p:cNvSpPr>
          <p:nvPr>
            <p:ph type="body"/>
          </p:nvPr>
        </p:nvSpPr>
        <p:spPr>
          <a:xfrm>
            <a:off x="457200" y="1600200"/>
            <a:ext cx="4015800" cy="470880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20" name="PlaceHolder 3"/>
          <p:cNvSpPr>
            <a:spLocks noGrp="1"/>
          </p:cNvSpPr>
          <p:nvPr>
            <p:ph type="body"/>
          </p:nvPr>
        </p:nvSpPr>
        <p:spPr>
          <a:xfrm>
            <a:off x="4674240" y="1600200"/>
            <a:ext cx="40158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21" name="PlaceHolder 4"/>
          <p:cNvSpPr>
            <a:spLocks noGrp="1"/>
          </p:cNvSpPr>
          <p:nvPr>
            <p:ph type="body"/>
          </p:nvPr>
        </p:nvSpPr>
        <p:spPr>
          <a:xfrm>
            <a:off x="4674240" y="4060080"/>
            <a:ext cx="40158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ru-RU" sz="1800" b="0" strike="noStrike" spc="-1">
              <a:solidFill>
                <a:srgbClr val="FFFFFF"/>
              </a:solidFill>
              <a:latin typeface="Book Antiqua"/>
            </a:endParaRPr>
          </a:p>
        </p:txBody>
      </p:sp>
      <p:sp>
        <p:nvSpPr>
          <p:cNvPr id="23" name="PlaceHolder 2"/>
          <p:cNvSpPr>
            <a:spLocks noGrp="1"/>
          </p:cNvSpPr>
          <p:nvPr>
            <p:ph type="body"/>
          </p:nvPr>
        </p:nvSpPr>
        <p:spPr>
          <a:xfrm>
            <a:off x="457200" y="1600200"/>
            <a:ext cx="40158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24" name="PlaceHolder 3"/>
          <p:cNvSpPr>
            <a:spLocks noGrp="1"/>
          </p:cNvSpPr>
          <p:nvPr>
            <p:ph type="body"/>
          </p:nvPr>
        </p:nvSpPr>
        <p:spPr>
          <a:xfrm>
            <a:off x="4674240" y="1600200"/>
            <a:ext cx="401580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
        <p:nvSpPr>
          <p:cNvPr id="25" name="PlaceHolder 4"/>
          <p:cNvSpPr>
            <a:spLocks noGrp="1"/>
          </p:cNvSpPr>
          <p:nvPr>
            <p:ph type="body"/>
          </p:nvPr>
        </p:nvSpPr>
        <p:spPr>
          <a:xfrm>
            <a:off x="457200" y="4060080"/>
            <a:ext cx="8229240" cy="2246040"/>
          </a:xfrm>
          <a:prstGeom prst="rect">
            <a:avLst/>
          </a:prstGeom>
        </p:spPr>
        <p:txBody>
          <a:bodyPr lIns="0" tIns="0" rIns="0" bIns="0">
            <a:normAutofit/>
          </a:bodyPr>
          <a:lstStyle/>
          <a:p>
            <a:endParaRPr lang="ru-RU" sz="2800" b="0" strike="noStrike" spc="-1">
              <a:solidFill>
                <a:srgbClr val="FFFFFF"/>
              </a:solidFill>
              <a:latin typeface="Book Antiqua"/>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4" cstate="print"/>
          <a:stretch/>
        </a:blip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421920" y="1371600"/>
            <a:ext cx="8229240" cy="1828440"/>
          </a:xfrm>
          <a:prstGeom prst="rect">
            <a:avLst/>
          </a:prstGeom>
        </p:spPr>
        <p:txBody>
          <a:bodyPr lIns="45720" tIns="0" rIns="45720" bIns="0" anchor="b">
            <a:normAutofit/>
          </a:bodyPr>
          <a:lstStyle/>
          <a:p>
            <a:pPr algn="ctr">
              <a:lnSpc>
                <a:spcPct val="100000"/>
              </a:lnSpc>
            </a:pPr>
            <a:r>
              <a:rPr lang="ru-RU" sz="4800" b="1" strike="noStrike" cap="all" spc="-1">
                <a:solidFill>
                  <a:srgbClr val="E9D596"/>
                </a:solidFill>
                <a:latin typeface="Lucida Sans"/>
              </a:rPr>
              <a:t>Образец заголовка</a:t>
            </a:r>
            <a:endParaRPr lang="ru-RU" sz="4800" b="0" strike="noStrike" spc="-1">
              <a:solidFill>
                <a:srgbClr val="FFFFFF"/>
              </a:solidFill>
              <a:latin typeface="Book Antiqua"/>
            </a:endParaRPr>
          </a:p>
        </p:txBody>
      </p:sp>
      <p:sp>
        <p:nvSpPr>
          <p:cNvPr id="6" name="PlaceHolder 2"/>
          <p:cNvSpPr>
            <a:spLocks noGrp="1"/>
          </p:cNvSpPr>
          <p:nvPr>
            <p:ph type="dt"/>
          </p:nvPr>
        </p:nvSpPr>
        <p:spPr>
          <a:xfrm>
            <a:off x="457200" y="6416640"/>
            <a:ext cx="2133360" cy="364680"/>
          </a:xfrm>
          <a:prstGeom prst="rect">
            <a:avLst/>
          </a:prstGeom>
        </p:spPr>
        <p:txBody>
          <a:bodyPr lIns="90000" tIns="45000" rIns="90000" bIns="45000" anchor="b">
            <a:noAutofit/>
          </a:bodyPr>
          <a:lstStyle/>
          <a:p>
            <a:pPr>
              <a:lnSpc>
                <a:spcPct val="100000"/>
              </a:lnSpc>
            </a:pPr>
            <a:fld id="{86A61B0C-4EA9-4B15-90EB-CBE7F91E149D}" type="datetime">
              <a:rPr lang="ru-RU" sz="1200" b="0" strike="noStrike" spc="-1">
                <a:solidFill>
                  <a:srgbClr val="BCBCBC"/>
                </a:solidFill>
                <a:latin typeface="Book Antiqua"/>
              </a:rPr>
              <a:pPr>
                <a:lnSpc>
                  <a:spcPct val="100000"/>
                </a:lnSpc>
              </a:pPr>
              <a:t>18.05.2023</a:t>
            </a:fld>
            <a:endParaRPr lang="ru-RU" sz="1200" b="0" strike="noStrike" spc="-1">
              <a:latin typeface="Times New Roman"/>
            </a:endParaRPr>
          </a:p>
        </p:txBody>
      </p:sp>
      <p:sp>
        <p:nvSpPr>
          <p:cNvPr id="2" name="PlaceHolder 3"/>
          <p:cNvSpPr>
            <a:spLocks noGrp="1"/>
          </p:cNvSpPr>
          <p:nvPr>
            <p:ph type="ftr"/>
          </p:nvPr>
        </p:nvSpPr>
        <p:spPr>
          <a:xfrm>
            <a:off x="3124080" y="6416640"/>
            <a:ext cx="2895120" cy="364680"/>
          </a:xfrm>
          <a:prstGeom prst="rect">
            <a:avLst/>
          </a:prstGeom>
        </p:spPr>
        <p:txBody>
          <a:bodyPr lIns="90000" tIns="45000" rIns="90000" bIns="45000" anchor="b">
            <a:noAutofit/>
          </a:bodyPr>
          <a:lstStyle/>
          <a:p>
            <a:endParaRPr lang="ru-RU" sz="2400" b="0" strike="noStrike" spc="-1">
              <a:latin typeface="Times New Roman"/>
            </a:endParaRPr>
          </a:p>
        </p:txBody>
      </p:sp>
      <p:sp>
        <p:nvSpPr>
          <p:cNvPr id="3" name="PlaceHolder 4"/>
          <p:cNvSpPr>
            <a:spLocks noGrp="1"/>
          </p:cNvSpPr>
          <p:nvPr>
            <p:ph type="sldNum"/>
          </p:nvPr>
        </p:nvSpPr>
        <p:spPr>
          <a:xfrm>
            <a:off x="7924680" y="6416640"/>
            <a:ext cx="761760" cy="364680"/>
          </a:xfrm>
          <a:prstGeom prst="rect">
            <a:avLst/>
          </a:prstGeom>
        </p:spPr>
        <p:txBody>
          <a:bodyPr lIns="0" tIns="45000" rIns="0" bIns="45000" anchor="b">
            <a:noAutofit/>
          </a:bodyPr>
          <a:lstStyle/>
          <a:p>
            <a:pPr algn="r">
              <a:lnSpc>
                <a:spcPct val="100000"/>
              </a:lnSpc>
            </a:pPr>
            <a:fld id="{47478994-C3BB-4D28-9D81-99D1FBFF8EDB}" type="slidenum">
              <a:rPr lang="ru-RU" sz="1200" b="0" strike="noStrike" spc="-1">
                <a:solidFill>
                  <a:srgbClr val="BCBCBC"/>
                </a:solidFill>
                <a:latin typeface="Book Antiqua"/>
              </a:rPr>
              <a:pPr algn="r">
                <a:lnSpc>
                  <a:spcPct val="100000"/>
                </a:lnSpc>
              </a:pPr>
              <a:t>‹#›</a:t>
            </a:fld>
            <a:endParaRPr lang="ru-RU" sz="1200" b="0" strike="noStrike" spc="-1">
              <a:latin typeface="Times New Roman"/>
            </a:endParaRPr>
          </a:p>
        </p:txBody>
      </p:sp>
      <p:sp>
        <p:nvSpPr>
          <p:cNvPr id="4" name="PlaceHolder 5"/>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ru-RU" sz="2800" b="0" strike="noStrike" spc="-1">
                <a:solidFill>
                  <a:srgbClr val="FFFFFF"/>
                </a:solidFill>
                <a:latin typeface="Book Antiqua"/>
              </a:rPr>
              <a:t>Для правки структуры щёлкните мышью</a:t>
            </a:r>
          </a:p>
          <a:p>
            <a:pPr marL="864000" lvl="1" indent="-324000">
              <a:spcBef>
                <a:spcPts val="1134"/>
              </a:spcBef>
              <a:buClr>
                <a:srgbClr val="000000"/>
              </a:buClr>
              <a:buSzPct val="75000"/>
              <a:buFont typeface="Symbol" charset="2"/>
              <a:buChar char=""/>
            </a:pPr>
            <a:r>
              <a:rPr lang="ru-RU" sz="2200" b="0" strike="noStrike" spc="-1">
                <a:solidFill>
                  <a:srgbClr val="FFFFFF"/>
                </a:solidFill>
                <a:latin typeface="Book Antiqua"/>
              </a:rPr>
              <a:t>Второй уровень структуры</a:t>
            </a:r>
          </a:p>
          <a:p>
            <a:pPr marL="1296000" lvl="2" indent="-288000">
              <a:spcBef>
                <a:spcPts val="850"/>
              </a:spcBef>
              <a:buClr>
                <a:srgbClr val="000000"/>
              </a:buClr>
              <a:buSzPct val="45000"/>
              <a:buFont typeface="Wingdings" charset="2"/>
              <a:buChar char=""/>
            </a:pPr>
            <a:r>
              <a:rPr lang="ru-RU" sz="2000" b="0" strike="noStrike" spc="-1">
                <a:solidFill>
                  <a:srgbClr val="FFFFFF"/>
                </a:solidFill>
                <a:latin typeface="Book Antiqua"/>
              </a:rPr>
              <a:t>Третий уровень структуры</a:t>
            </a:r>
          </a:p>
          <a:p>
            <a:pPr marL="1728000" lvl="3" indent="-216000">
              <a:spcBef>
                <a:spcPts val="567"/>
              </a:spcBef>
              <a:buClr>
                <a:srgbClr val="000000"/>
              </a:buClr>
              <a:buSzPct val="75000"/>
              <a:buFont typeface="Symbol" charset="2"/>
              <a:buChar char=""/>
            </a:pPr>
            <a:r>
              <a:rPr lang="ru-RU" sz="2000" b="0" strike="noStrike" spc="-1">
                <a:solidFill>
                  <a:srgbClr val="FFFFFF"/>
                </a:solidFill>
                <a:latin typeface="Book Antiqua"/>
              </a:rPr>
              <a:t>Четвёртый уровень структуры</a:t>
            </a:r>
          </a:p>
          <a:p>
            <a:pPr marL="2160000" lvl="4" indent="-216000">
              <a:spcBef>
                <a:spcPts val="283"/>
              </a:spcBef>
              <a:buClr>
                <a:srgbClr val="000000"/>
              </a:buClr>
              <a:buSzPct val="45000"/>
              <a:buFont typeface="Wingdings" charset="2"/>
              <a:buChar char=""/>
            </a:pPr>
            <a:r>
              <a:rPr lang="ru-RU" sz="2000" b="0" strike="noStrike" spc="-1">
                <a:solidFill>
                  <a:srgbClr val="FFFFFF"/>
                </a:solidFill>
                <a:latin typeface="Book Antiqua"/>
              </a:rPr>
              <a:t>Пятый уровень структуры</a:t>
            </a:r>
          </a:p>
          <a:p>
            <a:pPr marL="2592000" lvl="5" indent="-216000">
              <a:spcBef>
                <a:spcPts val="283"/>
              </a:spcBef>
              <a:buClr>
                <a:srgbClr val="000000"/>
              </a:buClr>
              <a:buSzPct val="45000"/>
              <a:buFont typeface="Wingdings" charset="2"/>
              <a:buChar char=""/>
            </a:pPr>
            <a:r>
              <a:rPr lang="ru-RU" sz="2000" b="0" strike="noStrike" spc="-1">
                <a:solidFill>
                  <a:srgbClr val="FFFFFF"/>
                </a:solidFill>
                <a:latin typeface="Book Antiqua"/>
              </a:rPr>
              <a:t>Шестой уровень структуры</a:t>
            </a:r>
          </a:p>
          <a:p>
            <a:pPr marL="3024000" lvl="6" indent="-216000">
              <a:spcBef>
                <a:spcPts val="283"/>
              </a:spcBef>
              <a:buClr>
                <a:srgbClr val="000000"/>
              </a:buClr>
              <a:buSzPct val="45000"/>
              <a:buFont typeface="Wingdings" charset="2"/>
              <a:buChar char=""/>
            </a:pPr>
            <a:r>
              <a:rPr lang="ru-RU" sz="2000" b="0" strike="noStrike" spc="-1">
                <a:solidFill>
                  <a:srgbClr val="FFFFFF"/>
                </a:solidFill>
                <a:latin typeface="Book Antiqua"/>
              </a:rPr>
              <a:t>Седьмой уровень структуры</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14" cstate="print"/>
          <a:stretch/>
        </a:blipFill>
        <a:effectLst/>
      </p:bgPr>
    </p:bg>
    <p:spTree>
      <p:nvGrpSpPr>
        <p:cNvPr id="1" name=""/>
        <p:cNvGrpSpPr/>
        <p:nvPr/>
      </p:nvGrpSpPr>
      <p:grpSpPr>
        <a:xfrm>
          <a:off x="0" y="0"/>
          <a:ext cx="0" cy="0"/>
          <a:chOff x="0" y="0"/>
          <a:chExt cx="0" cy="0"/>
        </a:xfrm>
      </p:grpSpPr>
      <p:sp>
        <p:nvSpPr>
          <p:cNvPr id="41" name="PlaceHolder 1"/>
          <p:cNvSpPr>
            <a:spLocks noGrp="1"/>
          </p:cNvSpPr>
          <p:nvPr>
            <p:ph type="title"/>
          </p:nvPr>
        </p:nvSpPr>
        <p:spPr>
          <a:xfrm>
            <a:off x="457200" y="274680"/>
            <a:ext cx="8229240" cy="1142640"/>
          </a:xfrm>
          <a:prstGeom prst="rect">
            <a:avLst/>
          </a:prstGeom>
        </p:spPr>
        <p:txBody>
          <a:bodyPr lIns="90000" tIns="45000" rIns="90000" bIns="45000" anchor="ctr">
            <a:noAutofit/>
          </a:bodyPr>
          <a:lstStyle/>
          <a:p>
            <a:pPr algn="ctr">
              <a:lnSpc>
                <a:spcPct val="100000"/>
              </a:lnSpc>
            </a:pPr>
            <a:r>
              <a:rPr lang="ru-RU" sz="4100" b="1" strike="noStrike" spc="-1">
                <a:solidFill>
                  <a:srgbClr val="E9D596"/>
                </a:solidFill>
                <a:latin typeface="Lucida Sans"/>
              </a:rPr>
              <a:t>Образец заголовка</a:t>
            </a:r>
            <a:endParaRPr lang="ru-RU" sz="4100" b="0" strike="noStrike" spc="-1">
              <a:solidFill>
                <a:srgbClr val="FFFFFF"/>
              </a:solidFill>
              <a:latin typeface="Book Antiqua"/>
            </a:endParaRPr>
          </a:p>
        </p:txBody>
      </p:sp>
      <p:sp>
        <p:nvSpPr>
          <p:cNvPr id="42" name="PlaceHolder 2"/>
          <p:cNvSpPr>
            <a:spLocks noGrp="1"/>
          </p:cNvSpPr>
          <p:nvPr>
            <p:ph type="body"/>
          </p:nvPr>
        </p:nvSpPr>
        <p:spPr>
          <a:xfrm>
            <a:off x="457200" y="1600200"/>
            <a:ext cx="8229240" cy="4708800"/>
          </a:xfrm>
          <a:prstGeom prst="rect">
            <a:avLst/>
          </a:prstGeom>
        </p:spPr>
        <p:txBody>
          <a:bodyPr lIns="90000" tIns="45000" rIns="90000" bIns="45000">
            <a:noAutofit/>
          </a:bodyPr>
          <a:lstStyle/>
          <a:p>
            <a:pPr marL="548640" indent="-411120">
              <a:lnSpc>
                <a:spcPct val="100000"/>
              </a:lnSpc>
              <a:spcBef>
                <a:spcPts val="561"/>
              </a:spcBef>
              <a:buClr>
                <a:srgbClr val="F9F9F9"/>
              </a:buClr>
              <a:buSzPct val="65000"/>
              <a:buFont typeface="Wingdings 2" charset="2"/>
              <a:buChar char=""/>
            </a:pPr>
            <a:r>
              <a:rPr lang="ru-RU" sz="2800" b="0" strike="noStrike" spc="-1">
                <a:solidFill>
                  <a:srgbClr val="FFFFFF"/>
                </a:solidFill>
                <a:latin typeface="Book Antiqua"/>
              </a:rPr>
              <a:t>Образец текста</a:t>
            </a:r>
          </a:p>
          <a:p>
            <a:pPr marL="868680" lvl="1" indent="-282960">
              <a:lnSpc>
                <a:spcPct val="100000"/>
              </a:lnSpc>
              <a:spcBef>
                <a:spcPts val="479"/>
              </a:spcBef>
              <a:buClr>
                <a:srgbClr val="FFFFFF"/>
              </a:buClr>
              <a:buSzPct val="80000"/>
              <a:buFont typeface="Wingdings 2" charset="2"/>
              <a:buChar char=""/>
            </a:pPr>
            <a:r>
              <a:rPr lang="ru-RU" sz="2400" b="0" strike="noStrike" spc="-1">
                <a:solidFill>
                  <a:srgbClr val="FFFFFF"/>
                </a:solidFill>
                <a:latin typeface="Book Antiqua"/>
              </a:rPr>
              <a:t>Второй уровень</a:t>
            </a:r>
          </a:p>
          <a:p>
            <a:pPr marL="1134000" lvl="2" indent="-228240">
              <a:lnSpc>
                <a:spcPct val="100000"/>
              </a:lnSpc>
              <a:spcBef>
                <a:spcPts val="439"/>
              </a:spcBef>
              <a:buClr>
                <a:srgbClr val="FFFFFF"/>
              </a:buClr>
              <a:buSzPct val="95000"/>
              <a:buFont typeface="Wingdings" charset="2"/>
              <a:buChar char=""/>
            </a:pPr>
            <a:r>
              <a:rPr lang="ru-RU" sz="2200" b="0" strike="noStrike" spc="-1">
                <a:solidFill>
                  <a:srgbClr val="FFFFFF"/>
                </a:solidFill>
                <a:latin typeface="Book Antiqua"/>
              </a:rPr>
              <a:t>Третий уровень</a:t>
            </a:r>
          </a:p>
          <a:p>
            <a:pPr marL="1353240" lvl="3" indent="-182520">
              <a:lnSpc>
                <a:spcPct val="100000"/>
              </a:lnSpc>
              <a:spcBef>
                <a:spcPts val="400"/>
              </a:spcBef>
              <a:buClr>
                <a:srgbClr val="FFFFFF"/>
              </a:buClr>
              <a:buFont typeface="Wingdings 3" charset="2"/>
              <a:buChar char=""/>
            </a:pPr>
            <a:r>
              <a:rPr lang="ru-RU" sz="2000" b="0" strike="noStrike" spc="-1">
                <a:solidFill>
                  <a:srgbClr val="FFFFFF"/>
                </a:solidFill>
                <a:latin typeface="Book Antiqua"/>
              </a:rPr>
              <a:t>Четвертый уровень</a:t>
            </a:r>
          </a:p>
          <a:p>
            <a:pPr marL="1545480" lvl="4" indent="-182520">
              <a:lnSpc>
                <a:spcPct val="100000"/>
              </a:lnSpc>
              <a:spcBef>
                <a:spcPts val="400"/>
              </a:spcBef>
              <a:buClr>
                <a:srgbClr val="FFFFFF"/>
              </a:buClr>
              <a:buFont typeface="Wingdings 2" charset="2"/>
              <a:buChar char=""/>
            </a:pPr>
            <a:r>
              <a:rPr lang="ru-RU" sz="2000" b="0" strike="noStrike" spc="-1">
                <a:solidFill>
                  <a:srgbClr val="FFFFFF"/>
                </a:solidFill>
                <a:latin typeface="Book Antiqua"/>
              </a:rPr>
              <a:t>Пятый уровень</a:t>
            </a:r>
          </a:p>
        </p:txBody>
      </p:sp>
      <p:sp>
        <p:nvSpPr>
          <p:cNvPr id="43" name="PlaceHolder 3"/>
          <p:cNvSpPr>
            <a:spLocks noGrp="1"/>
          </p:cNvSpPr>
          <p:nvPr>
            <p:ph type="dt"/>
          </p:nvPr>
        </p:nvSpPr>
        <p:spPr>
          <a:xfrm>
            <a:off x="457200" y="6416640"/>
            <a:ext cx="2133360" cy="364680"/>
          </a:xfrm>
          <a:prstGeom prst="rect">
            <a:avLst/>
          </a:prstGeom>
        </p:spPr>
        <p:txBody>
          <a:bodyPr lIns="90000" tIns="45000" rIns="90000" bIns="45000" anchor="b">
            <a:noAutofit/>
          </a:bodyPr>
          <a:lstStyle/>
          <a:p>
            <a:pPr>
              <a:lnSpc>
                <a:spcPct val="100000"/>
              </a:lnSpc>
            </a:pPr>
            <a:fld id="{BC4883CD-FB73-4711-A741-B3D0AB3A89F5}" type="datetime">
              <a:rPr lang="ru-RU" sz="1200" b="0" strike="noStrike" spc="-1">
                <a:solidFill>
                  <a:srgbClr val="BCBCBC"/>
                </a:solidFill>
                <a:latin typeface="Book Antiqua"/>
              </a:rPr>
              <a:pPr>
                <a:lnSpc>
                  <a:spcPct val="100000"/>
                </a:lnSpc>
              </a:pPr>
              <a:t>18.05.2023</a:t>
            </a:fld>
            <a:endParaRPr lang="ru-RU" sz="1200" b="0" strike="noStrike" spc="-1">
              <a:latin typeface="Times New Roman"/>
            </a:endParaRPr>
          </a:p>
        </p:txBody>
      </p:sp>
      <p:sp>
        <p:nvSpPr>
          <p:cNvPr id="44" name="PlaceHolder 4"/>
          <p:cNvSpPr>
            <a:spLocks noGrp="1"/>
          </p:cNvSpPr>
          <p:nvPr>
            <p:ph type="ftr"/>
          </p:nvPr>
        </p:nvSpPr>
        <p:spPr>
          <a:xfrm>
            <a:off x="3124080" y="6416640"/>
            <a:ext cx="2895120" cy="364680"/>
          </a:xfrm>
          <a:prstGeom prst="rect">
            <a:avLst/>
          </a:prstGeom>
        </p:spPr>
        <p:txBody>
          <a:bodyPr lIns="90000" tIns="45000" rIns="90000" bIns="45000" anchor="b">
            <a:noAutofit/>
          </a:bodyPr>
          <a:lstStyle/>
          <a:p>
            <a:endParaRPr lang="ru-RU" sz="2400" b="0" strike="noStrike" spc="-1">
              <a:latin typeface="Times New Roman"/>
            </a:endParaRPr>
          </a:p>
        </p:txBody>
      </p:sp>
      <p:sp>
        <p:nvSpPr>
          <p:cNvPr id="45" name="PlaceHolder 5"/>
          <p:cNvSpPr>
            <a:spLocks noGrp="1"/>
          </p:cNvSpPr>
          <p:nvPr>
            <p:ph type="sldNum"/>
          </p:nvPr>
        </p:nvSpPr>
        <p:spPr>
          <a:xfrm>
            <a:off x="7924680" y="6416640"/>
            <a:ext cx="761760" cy="364680"/>
          </a:xfrm>
          <a:prstGeom prst="rect">
            <a:avLst/>
          </a:prstGeom>
        </p:spPr>
        <p:txBody>
          <a:bodyPr lIns="0" tIns="45000" rIns="0" bIns="45000" anchor="b">
            <a:noAutofit/>
          </a:bodyPr>
          <a:lstStyle/>
          <a:p>
            <a:pPr algn="r">
              <a:lnSpc>
                <a:spcPct val="100000"/>
              </a:lnSpc>
            </a:pPr>
            <a:fld id="{B8F02DD3-F5D4-4DF7-AA7E-B08ABF7F598A}" type="slidenum">
              <a:rPr lang="ru-RU" sz="1200" b="0" strike="noStrike" spc="-1">
                <a:solidFill>
                  <a:srgbClr val="BCBCBC"/>
                </a:solidFill>
                <a:latin typeface="Book Antiqua"/>
              </a:rPr>
              <a:pPr algn="r">
                <a:lnSpc>
                  <a:spcPct val="100000"/>
                </a:lnSpc>
              </a:pPr>
              <a:t>‹#›</a:t>
            </a:fld>
            <a:endParaRPr lang="ru-RU" sz="12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rotWithShape="0">
          <a:blip r:embed="rId14" cstate="print"/>
          <a:stretch/>
        </a:blipFill>
        <a:effectLst/>
      </p:bgPr>
    </p:bg>
    <p:spTree>
      <p:nvGrpSpPr>
        <p:cNvPr id="1" name=""/>
        <p:cNvGrpSpPr/>
        <p:nvPr/>
      </p:nvGrpSpPr>
      <p:grpSpPr>
        <a:xfrm>
          <a:off x="0" y="0"/>
          <a:ext cx="0" cy="0"/>
          <a:chOff x="0" y="0"/>
          <a:chExt cx="0" cy="0"/>
        </a:xfrm>
      </p:grpSpPr>
      <p:sp>
        <p:nvSpPr>
          <p:cNvPr id="82" name="PlaceHolder 1"/>
          <p:cNvSpPr>
            <a:spLocks noGrp="1"/>
          </p:cNvSpPr>
          <p:nvPr>
            <p:ph type="title"/>
          </p:nvPr>
        </p:nvSpPr>
        <p:spPr>
          <a:xfrm>
            <a:off x="1600200" y="609480"/>
            <a:ext cx="7086240" cy="1828440"/>
          </a:xfrm>
          <a:prstGeom prst="rect">
            <a:avLst/>
          </a:prstGeom>
        </p:spPr>
        <p:txBody>
          <a:bodyPr lIns="90000" tIns="45000" rIns="90000" bIns="0" anchor="b">
            <a:noAutofit/>
          </a:bodyPr>
          <a:lstStyle/>
          <a:p>
            <a:pPr>
              <a:lnSpc>
                <a:spcPct val="100000"/>
              </a:lnSpc>
            </a:pPr>
            <a:r>
              <a:rPr lang="ru-RU" sz="4800" b="1" strike="noStrike" spc="-1">
                <a:solidFill>
                  <a:srgbClr val="DBC679"/>
                </a:solidFill>
                <a:latin typeface="Lucida Sans"/>
              </a:rPr>
              <a:t>Образец заголовка</a:t>
            </a:r>
            <a:endParaRPr lang="ru-RU" sz="4800" b="0" strike="noStrike" spc="-1">
              <a:solidFill>
                <a:srgbClr val="FFFFFF"/>
              </a:solidFill>
              <a:latin typeface="Book Antiqua"/>
            </a:endParaRPr>
          </a:p>
        </p:txBody>
      </p:sp>
      <p:sp>
        <p:nvSpPr>
          <p:cNvPr id="83" name="PlaceHolder 2"/>
          <p:cNvSpPr>
            <a:spLocks noGrp="1"/>
          </p:cNvSpPr>
          <p:nvPr>
            <p:ph type="body"/>
          </p:nvPr>
        </p:nvSpPr>
        <p:spPr>
          <a:xfrm>
            <a:off x="1600200" y="2507760"/>
            <a:ext cx="7086240" cy="1509480"/>
          </a:xfrm>
          <a:prstGeom prst="rect">
            <a:avLst/>
          </a:prstGeom>
        </p:spPr>
        <p:txBody>
          <a:bodyPr lIns="90000" tIns="45000" rIns="90000" bIns="45000">
            <a:noAutofit/>
          </a:bodyPr>
          <a:lstStyle/>
          <a:p>
            <a:pPr marL="73080">
              <a:lnSpc>
                <a:spcPct val="100000"/>
              </a:lnSpc>
              <a:spcBef>
                <a:spcPts val="400"/>
              </a:spcBef>
              <a:tabLst>
                <a:tab pos="0" algn="l"/>
              </a:tabLst>
            </a:pPr>
            <a:r>
              <a:rPr lang="ru-RU" sz="2000" b="0" strike="noStrike" spc="-1">
                <a:solidFill>
                  <a:srgbClr val="FFFFFF"/>
                </a:solidFill>
                <a:latin typeface="Book Antiqua"/>
              </a:rPr>
              <a:t>Образец текста</a:t>
            </a:r>
          </a:p>
        </p:txBody>
      </p:sp>
      <p:sp>
        <p:nvSpPr>
          <p:cNvPr id="84" name="PlaceHolder 3"/>
          <p:cNvSpPr>
            <a:spLocks noGrp="1"/>
          </p:cNvSpPr>
          <p:nvPr>
            <p:ph type="dt"/>
          </p:nvPr>
        </p:nvSpPr>
        <p:spPr>
          <a:xfrm>
            <a:off x="457200" y="6416640"/>
            <a:ext cx="2133360" cy="364680"/>
          </a:xfrm>
          <a:prstGeom prst="rect">
            <a:avLst/>
          </a:prstGeom>
        </p:spPr>
        <p:txBody>
          <a:bodyPr lIns="90000" tIns="45000" rIns="90000" bIns="45000" anchor="b">
            <a:noAutofit/>
          </a:bodyPr>
          <a:lstStyle/>
          <a:p>
            <a:pPr>
              <a:lnSpc>
                <a:spcPct val="100000"/>
              </a:lnSpc>
            </a:pPr>
            <a:fld id="{B8AA2E36-C702-49A4-8EE9-B4FDF9AD3A79}" type="datetime">
              <a:rPr lang="ru-RU" sz="1200" b="0" strike="noStrike" spc="-1">
                <a:solidFill>
                  <a:srgbClr val="BCBCBC"/>
                </a:solidFill>
                <a:latin typeface="Book Antiqua"/>
              </a:rPr>
              <a:pPr>
                <a:lnSpc>
                  <a:spcPct val="100000"/>
                </a:lnSpc>
              </a:pPr>
              <a:t>18.05.2023</a:t>
            </a:fld>
            <a:endParaRPr lang="ru-RU" sz="1200" b="0" strike="noStrike" spc="-1">
              <a:latin typeface="Times New Roman"/>
            </a:endParaRPr>
          </a:p>
        </p:txBody>
      </p:sp>
      <p:sp>
        <p:nvSpPr>
          <p:cNvPr id="85" name="PlaceHolder 4"/>
          <p:cNvSpPr>
            <a:spLocks noGrp="1"/>
          </p:cNvSpPr>
          <p:nvPr>
            <p:ph type="ftr"/>
          </p:nvPr>
        </p:nvSpPr>
        <p:spPr>
          <a:xfrm>
            <a:off x="3124080" y="6416640"/>
            <a:ext cx="2895120" cy="364680"/>
          </a:xfrm>
          <a:prstGeom prst="rect">
            <a:avLst/>
          </a:prstGeom>
        </p:spPr>
        <p:txBody>
          <a:bodyPr lIns="90000" tIns="45000" rIns="90000" bIns="45000" anchor="b">
            <a:noAutofit/>
          </a:bodyPr>
          <a:lstStyle/>
          <a:p>
            <a:endParaRPr lang="ru-RU" sz="2400" b="0" strike="noStrike" spc="-1">
              <a:latin typeface="Times New Roman"/>
            </a:endParaRPr>
          </a:p>
        </p:txBody>
      </p:sp>
      <p:sp>
        <p:nvSpPr>
          <p:cNvPr id="86" name="PlaceHolder 5"/>
          <p:cNvSpPr>
            <a:spLocks noGrp="1"/>
          </p:cNvSpPr>
          <p:nvPr>
            <p:ph type="sldNum"/>
          </p:nvPr>
        </p:nvSpPr>
        <p:spPr>
          <a:xfrm>
            <a:off x="7924680" y="6416640"/>
            <a:ext cx="761760" cy="364680"/>
          </a:xfrm>
          <a:prstGeom prst="rect">
            <a:avLst/>
          </a:prstGeom>
        </p:spPr>
        <p:txBody>
          <a:bodyPr lIns="0" tIns="45000" rIns="0" bIns="45000" anchor="b">
            <a:noAutofit/>
          </a:bodyPr>
          <a:lstStyle/>
          <a:p>
            <a:pPr algn="r">
              <a:lnSpc>
                <a:spcPct val="100000"/>
              </a:lnSpc>
            </a:pPr>
            <a:fld id="{804E717B-610C-4E5F-8D8E-D8DDCC32D49B}" type="slidenum">
              <a:rPr lang="ru-RU" sz="1200" b="0" strike="noStrike" spc="-1">
                <a:solidFill>
                  <a:srgbClr val="BCBCBC"/>
                </a:solidFill>
                <a:latin typeface="Book Antiqua"/>
              </a:rPr>
              <a:pPr algn="r">
                <a:lnSpc>
                  <a:spcPct val="100000"/>
                </a:lnSpc>
              </a:pPr>
              <a:t>‹#›</a:t>
            </a:fld>
            <a:endParaRPr lang="ru-RU" sz="12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Заголовок 1"/>
          <p:cNvSpPr txBox="1"/>
          <p:nvPr/>
        </p:nvSpPr>
        <p:spPr>
          <a:xfrm>
            <a:off x="323640" y="-394350"/>
            <a:ext cx="8280720" cy="4896360"/>
          </a:xfrm>
          <a:prstGeom prst="rect">
            <a:avLst/>
          </a:prstGeom>
          <a:noFill/>
          <a:ln w="0">
            <a:noFill/>
          </a:ln>
        </p:spPr>
        <p:txBody>
          <a:bodyPr lIns="45720" tIns="0" rIns="45720" bIns="0" anchor="b">
            <a:noAutofit/>
          </a:bodyPr>
          <a:lstStyle/>
          <a:p>
            <a:pPr algn="ctr">
              <a:lnSpc>
                <a:spcPct val="100000"/>
              </a:lnSpc>
            </a:pPr>
            <a:r>
              <a:rPr lang="ru-RU" sz="4800" b="1" strike="noStrike" cap="all" spc="-1" dirty="0">
                <a:solidFill>
                  <a:srgbClr val="C00000"/>
                </a:solidFill>
                <a:latin typeface="Lucida Sans"/>
              </a:rPr>
              <a:t>Влияние семьи и отношения родителей  на поведение детей и подростков. </a:t>
            </a:r>
            <a:endParaRPr lang="ru-RU" sz="4800" b="0" strike="noStrike" spc="-1" dirty="0">
              <a:solidFill>
                <a:srgbClr val="FFFFFF"/>
              </a:solidFill>
              <a:latin typeface="Book Antiqua"/>
            </a:endParaRPr>
          </a:p>
        </p:txBody>
      </p:sp>
      <p:sp>
        <p:nvSpPr>
          <p:cNvPr id="124" name="Подзаголовок 2"/>
          <p:cNvSpPr txBox="1"/>
          <p:nvPr/>
        </p:nvSpPr>
        <p:spPr>
          <a:xfrm>
            <a:off x="179640" y="4923535"/>
            <a:ext cx="8568720" cy="935640"/>
          </a:xfrm>
          <a:prstGeom prst="rect">
            <a:avLst/>
          </a:prstGeom>
          <a:noFill/>
          <a:ln w="0">
            <a:noFill/>
          </a:ln>
        </p:spPr>
        <p:txBody>
          <a:bodyPr lIns="90000" tIns="45000" rIns="90000" bIns="45000">
            <a:normAutofit fontScale="62500" lnSpcReduction="20000"/>
          </a:bodyPr>
          <a:lstStyle/>
          <a:p>
            <a:pPr algn="ctr">
              <a:lnSpc>
                <a:spcPct val="100000"/>
              </a:lnSpc>
              <a:tabLst>
                <a:tab pos="0" algn="l"/>
              </a:tabLst>
            </a:pPr>
            <a:r>
              <a:rPr lang="ru-RU" sz="2600" b="0" strike="noStrike" spc="-1" dirty="0">
                <a:solidFill>
                  <a:srgbClr val="FFFFFF"/>
                </a:solidFill>
                <a:latin typeface="Book Antiqua"/>
              </a:rPr>
              <a:t>Главный внештатный медицинский психолог министерства здравоохранения Краснодарского края, Ассистент кафедры психиатрии ФПК и ППС </a:t>
            </a:r>
            <a:r>
              <a:rPr lang="ru-RU" sz="2600" b="0" strike="noStrike" spc="-1" dirty="0" err="1">
                <a:solidFill>
                  <a:srgbClr val="FFFFFF"/>
                </a:solidFill>
                <a:latin typeface="Book Antiqua"/>
              </a:rPr>
              <a:t>КубГМУ</a:t>
            </a:r>
            <a:r>
              <a:rPr lang="ru-RU" sz="2600" b="0" strike="noStrike" spc="-1" dirty="0">
                <a:solidFill>
                  <a:srgbClr val="FFFFFF"/>
                </a:solidFill>
                <a:latin typeface="Book Antiqua"/>
              </a:rPr>
              <a:t> </a:t>
            </a:r>
            <a:endParaRPr lang="ru-RU" sz="2600" b="0" strike="noStrike" spc="-1" dirty="0">
              <a:latin typeface="Arial"/>
            </a:endParaRPr>
          </a:p>
          <a:p>
            <a:pPr algn="ctr">
              <a:lnSpc>
                <a:spcPct val="100000"/>
              </a:lnSpc>
              <a:tabLst>
                <a:tab pos="0" algn="l"/>
              </a:tabLst>
            </a:pPr>
            <a:r>
              <a:rPr lang="ru-RU" sz="2600" b="0" strike="noStrike" spc="-1" dirty="0">
                <a:solidFill>
                  <a:srgbClr val="FFFFFF"/>
                </a:solidFill>
                <a:latin typeface="Book Antiqua"/>
              </a:rPr>
              <a:t>Никифорова Е.Ю.</a:t>
            </a:r>
            <a:endParaRPr lang="ru-RU" sz="2600" b="0" strike="noStrike" spc="-1" dirty="0">
              <a:latin typeface="Arial"/>
            </a:endParaRPr>
          </a:p>
          <a:p>
            <a:pPr algn="ctr">
              <a:lnSpc>
                <a:spcPct val="100000"/>
              </a:lnSpc>
              <a:spcBef>
                <a:spcPts val="561"/>
              </a:spcBef>
              <a:tabLst>
                <a:tab pos="0" algn="l"/>
              </a:tabLst>
            </a:pPr>
            <a:endParaRPr lang="ru-RU" sz="2600" b="0" strike="noStrike" spc="-1" dirty="0">
              <a:latin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spc="-1" dirty="0" smtClean="0">
                <a:solidFill>
                  <a:srgbClr val="002060"/>
                </a:solidFill>
                <a:latin typeface="Lucida Sans"/>
              </a:rPr>
              <a:t>Либерально-попустительский (</a:t>
            </a:r>
            <a:r>
              <a:rPr lang="ru-RU" b="1" spc="-1" dirty="0" err="1" smtClean="0">
                <a:solidFill>
                  <a:srgbClr val="002060"/>
                </a:solidFill>
                <a:latin typeface="Lucida Sans"/>
              </a:rPr>
              <a:t>гипоопека</a:t>
            </a:r>
            <a:r>
              <a:rPr lang="ru-RU" b="1" spc="-1" dirty="0" smtClean="0">
                <a:solidFill>
                  <a:srgbClr val="002060"/>
                </a:solidFill>
                <a:latin typeface="Lucida Sans"/>
              </a:rPr>
              <a:t>)</a:t>
            </a:r>
            <a:endParaRPr lang="ru-RU" dirty="0"/>
          </a:p>
        </p:txBody>
      </p:sp>
      <p:sp>
        <p:nvSpPr>
          <p:cNvPr id="3" name="Подзаголовок 2"/>
          <p:cNvSpPr>
            <a:spLocks noGrp="1"/>
          </p:cNvSpPr>
          <p:nvPr>
            <p:ph type="subTitle"/>
          </p:nvPr>
        </p:nvSpPr>
        <p:spPr/>
        <p:txBody>
          <a:bodyPr/>
          <a:lstStyle/>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r>
              <a:rPr lang="ru-RU" sz="2800" dirty="0" smtClean="0"/>
              <a:t>Результат: родители неспособны руководить и направлять поведение ребенка, ребенок не понимает «границ» своей личности, вырастает эгоистичным, конфликтным, постоянно недовольным окружающими, что не дает ему успешно адаптироваться в социуме, он не приучен уступать, слушать старших, следовать законам и правилам, не приучен контролировать свое поведение, у него будут проблемы со всем и всеми, кто не потакает его желаниям.</a:t>
            </a:r>
            <a:endParaRPr lang="ru-RU" sz="2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spc="-1" dirty="0" smtClean="0">
                <a:solidFill>
                  <a:srgbClr val="002060"/>
                </a:solidFill>
                <a:latin typeface="Lucida Sans"/>
              </a:rPr>
              <a:t>Отчужденный </a:t>
            </a:r>
            <a:endParaRPr lang="ru-RU" dirty="0"/>
          </a:p>
        </p:txBody>
      </p:sp>
      <p:sp>
        <p:nvSpPr>
          <p:cNvPr id="3" name="Подзаголовок 2"/>
          <p:cNvSpPr>
            <a:spLocks noGrp="1"/>
          </p:cNvSpPr>
          <p:nvPr>
            <p:ph type="subTitle"/>
          </p:nvPr>
        </p:nvSpPr>
        <p:spPr/>
        <p:txBody>
          <a:bodyPr/>
          <a:lstStyle/>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r>
              <a:rPr lang="ru-RU" sz="2800" dirty="0" smtClean="0"/>
              <a:t>Способ воспитания подразумевает глубокое безразличие к личности ребенка.</a:t>
            </a:r>
          </a:p>
          <a:p>
            <a:r>
              <a:rPr lang="ru-RU" sz="2800" dirty="0" smtClean="0"/>
              <a:t>Цель – родители сосредоточены на себе (чаще злоупотребляют ПАВ)</a:t>
            </a:r>
          </a:p>
          <a:p>
            <a:r>
              <a:rPr lang="ru-RU" sz="2800" dirty="0" smtClean="0"/>
              <a:t>Родители не замечают ребенка, не заинтересованы его развитием, духовным миром, даже тем, что он кушал сегодня на обед.</a:t>
            </a:r>
          </a:p>
          <a:p>
            <a:r>
              <a:rPr lang="ru-RU" sz="2800" dirty="0" smtClean="0"/>
              <a:t>Ребенок предоставлен сам себе.</a:t>
            </a:r>
          </a:p>
          <a:p>
            <a:r>
              <a:rPr lang="ru-RU" sz="2800" dirty="0" smtClean="0"/>
              <a:t>Результат агрессивный подросток, часто- проблемы с законом.</a:t>
            </a:r>
            <a:endParaRPr lang="ru-RU" sz="2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spc="-1" dirty="0" smtClean="0">
                <a:solidFill>
                  <a:srgbClr val="002060"/>
                </a:solidFill>
                <a:latin typeface="Lucida Sans"/>
              </a:rPr>
              <a:t>Хаотичный </a:t>
            </a:r>
            <a:endParaRPr lang="ru-RU" dirty="0"/>
          </a:p>
        </p:txBody>
      </p:sp>
      <p:sp>
        <p:nvSpPr>
          <p:cNvPr id="3" name="Подзаголовок 2"/>
          <p:cNvSpPr>
            <a:spLocks noGrp="1"/>
          </p:cNvSpPr>
          <p:nvPr>
            <p:ph type="subTitle"/>
          </p:nvPr>
        </p:nvSpPr>
        <p:spPr/>
        <p:txBody>
          <a:bodyPr/>
          <a:lstStyle/>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r>
              <a:rPr lang="ru-RU" sz="2800" dirty="0" smtClean="0"/>
              <a:t>Способ отсутствие единого последовательного подхода к воспитанию, конкретных, четких требований.</a:t>
            </a:r>
          </a:p>
          <a:p>
            <a:r>
              <a:rPr lang="ru-RU" sz="2800" dirty="0" smtClean="0"/>
              <a:t>Цель- не определена, меняется.</a:t>
            </a:r>
          </a:p>
          <a:p>
            <a:r>
              <a:rPr lang="ru-RU" sz="2800" dirty="0" smtClean="0"/>
              <a:t>Родители испытывают разногласия в выборе средств и методов воспитания, конфликтуют между собой и в присутствии ребенка.</a:t>
            </a:r>
          </a:p>
          <a:p>
            <a:r>
              <a:rPr lang="ru-RU" sz="2800" dirty="0" smtClean="0"/>
              <a:t>Ребенок не имеет чувства стабильности, тревожен, несколько агрессивен, неуверен в себе, невротичен, может быть неуправляемым в поведении и иметь трудности в социальной адаптации.</a:t>
            </a:r>
          </a:p>
          <a:p>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spc="-1" dirty="0" smtClean="0">
                <a:solidFill>
                  <a:srgbClr val="002060"/>
                </a:solidFill>
                <a:latin typeface="Lucida Sans"/>
              </a:rPr>
              <a:t>Хаотичный </a:t>
            </a:r>
            <a:endParaRPr lang="ru-RU" dirty="0"/>
          </a:p>
        </p:txBody>
      </p:sp>
      <p:sp>
        <p:nvSpPr>
          <p:cNvPr id="3" name="Подзаголовок 2"/>
          <p:cNvSpPr>
            <a:spLocks noGrp="1"/>
          </p:cNvSpPr>
          <p:nvPr>
            <p:ph type="subTitle"/>
          </p:nvPr>
        </p:nvSpPr>
        <p:spPr/>
        <p:txBody>
          <a:bodyPr/>
          <a:lstStyle/>
          <a:p>
            <a:endParaRPr lang="ru-RU" sz="3200" dirty="0" smtClean="0"/>
          </a:p>
          <a:p>
            <a:endParaRPr lang="ru-RU" sz="3200" dirty="0" smtClean="0"/>
          </a:p>
          <a:p>
            <a:endParaRPr lang="ru-RU" sz="3200" dirty="0" smtClean="0"/>
          </a:p>
          <a:p>
            <a:endParaRPr lang="ru-RU" sz="3200" dirty="0" smtClean="0"/>
          </a:p>
          <a:p>
            <a:endParaRPr lang="ru-RU" sz="3200" dirty="0" smtClean="0"/>
          </a:p>
          <a:p>
            <a:endParaRPr lang="ru-RU" sz="3200" dirty="0" smtClean="0"/>
          </a:p>
          <a:p>
            <a:endParaRPr lang="ru-RU" sz="3200" dirty="0" smtClean="0"/>
          </a:p>
          <a:p>
            <a:endParaRPr lang="ru-RU" sz="3200" dirty="0" smtClean="0"/>
          </a:p>
          <a:p>
            <a:endParaRPr lang="ru-RU" sz="3200" dirty="0" smtClean="0"/>
          </a:p>
          <a:p>
            <a:endParaRPr lang="ru-RU" sz="3200" dirty="0" smtClean="0"/>
          </a:p>
          <a:p>
            <a:endParaRPr lang="ru-RU" sz="3200" dirty="0" smtClean="0"/>
          </a:p>
          <a:p>
            <a:endParaRPr lang="ru-RU" sz="3200" dirty="0" smtClean="0"/>
          </a:p>
          <a:p>
            <a:endParaRPr lang="ru-RU" sz="3200" dirty="0" smtClean="0"/>
          </a:p>
          <a:p>
            <a:r>
              <a:rPr lang="ru-RU" sz="3200" dirty="0" smtClean="0"/>
              <a:t>Результат : у ребенка не формируется самоконтроль чувство ответственности за себя и других, низкой самооценкой, тревожность, неуверенная в себе, импульсивная, не всегда управляемая личность, такие дети отличаются незрелостью суждений и невротическим типом реагирования в стрессе.</a:t>
            </a:r>
            <a:endParaRPr lang="ru-RU" sz="32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pPr algn="ctr"/>
            <a:r>
              <a:rPr lang="ru-RU" b="1" dirty="0" smtClean="0">
                <a:solidFill>
                  <a:srgbClr val="002060"/>
                </a:solidFill>
              </a:rPr>
              <a:t>Гиперопека</a:t>
            </a:r>
            <a:r>
              <a:rPr lang="ru-RU" dirty="0" smtClean="0">
                <a:solidFill>
                  <a:srgbClr val="002060"/>
                </a:solidFill>
              </a:rPr>
              <a:t/>
            </a:r>
            <a:br>
              <a:rPr lang="ru-RU" dirty="0" smtClean="0">
                <a:solidFill>
                  <a:srgbClr val="002060"/>
                </a:solidFill>
              </a:rPr>
            </a:br>
            <a:endParaRPr lang="ru-RU" dirty="0"/>
          </a:p>
        </p:txBody>
      </p:sp>
      <p:sp>
        <p:nvSpPr>
          <p:cNvPr id="3" name="Подзаголовок 2">
            <a:extLst>
              <a:ext uri="{FF2B5EF4-FFF2-40B4-BE49-F238E27FC236}">
                <a16:creationId xmlns="" xmlns:a16="http://schemas.microsoft.com/office/drawing/2014/main" id="{29C33EAD-5E53-C8E5-03F1-2642E7270AF5}"/>
              </a:ext>
            </a:extLst>
          </p:cNvPr>
          <p:cNvSpPr>
            <a:spLocks noGrp="1"/>
          </p:cNvSpPr>
          <p:nvPr>
            <p:ph type="body"/>
          </p:nvPr>
        </p:nvSpPr>
        <p:spPr/>
        <p:txBody>
          <a:bodyPr>
            <a:noAutofit/>
          </a:bodyPr>
          <a:lstStyle/>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r>
              <a:rPr lang="ru-RU" sz="2800" dirty="0" smtClean="0"/>
              <a:t>Способ воспитания: родители лишают ребенка самостоятельности в физическом, психическом, а также социальном развитии. Они постоянно находятся рядом с ним, решают за него его проблемы, излишне заботятся и опекают его, боясь за его здоровье (даже когда ребенок становится взрослым).</a:t>
            </a:r>
          </a:p>
          <a:p>
            <a:r>
              <a:rPr lang="ru-RU" sz="2800" dirty="0" smtClean="0"/>
              <a:t>Цель- воспитывает покорность, безволие, беспомощность. </a:t>
            </a:r>
          </a:p>
          <a:p>
            <a:r>
              <a:rPr lang="ru-RU" sz="2800" dirty="0" smtClean="0"/>
              <a:t>Гиперопека подавляет инициативу, волю и свободу ребенка, его познавательную активность. Родители неосознанно тормозят формирование у ребенка различных навыков и умений, трудолюбия.  </a:t>
            </a:r>
          </a:p>
          <a:p>
            <a:endParaRPr lang="ru-RU" sz="2800" dirty="0"/>
          </a:p>
        </p:txBody>
      </p:sp>
    </p:spTree>
    <p:extLst>
      <p:ext uri="{BB962C8B-B14F-4D97-AF65-F5344CB8AC3E}">
        <p14:creationId xmlns="" xmlns:p14="http://schemas.microsoft.com/office/powerpoint/2010/main" val="5175386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Текст 4"/>
          <p:cNvSpPr>
            <a:spLocks noGrp="1"/>
          </p:cNvSpPr>
          <p:nvPr>
            <p:ph type="body"/>
          </p:nvPr>
        </p:nvSpPr>
        <p:spPr/>
        <p:txBody>
          <a:bodyPr/>
          <a:lstStyle/>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r>
              <a:rPr lang="ru-RU" sz="2800" dirty="0" smtClean="0"/>
              <a:t>Ребенок растет беспомощным, инфантильным, неуверенным в себе, тревожным, </a:t>
            </a:r>
            <a:r>
              <a:rPr lang="ru-RU" sz="2800" dirty="0" err="1" smtClean="0"/>
              <a:t>невротизированным</a:t>
            </a:r>
            <a:r>
              <a:rPr lang="ru-RU" sz="2800" dirty="0" smtClean="0"/>
              <a:t>. Они будут послушными, но в то же время неуверенными в себе, своих силах и возможностях, всегда будут бояться ошибиться. В подростковом возрасте будут стремиться вырваться из-под чрезмерного контроля и опеки родителей: могут стать агрессивными, непослушными и своевольными. Такой стиль также может развить у ребенка умение хитрить и обманывать. </a:t>
            </a:r>
          </a:p>
          <a:p>
            <a:r>
              <a:rPr lang="ru-RU" sz="2800" dirty="0" smtClean="0"/>
              <a:t>Результат: формирование зависимости от чужого, а также негативного влияния от других людей. </a:t>
            </a:r>
          </a:p>
          <a:p>
            <a:endParaRPr lang="ru-RU" dirty="0"/>
          </a:p>
        </p:txBody>
      </p:sp>
      <p:sp>
        <p:nvSpPr>
          <p:cNvPr id="4" name="Заголовок 3"/>
          <p:cNvSpPr>
            <a:spLocks noGrp="1"/>
          </p:cNvSpPr>
          <p:nvPr>
            <p:ph type="title"/>
          </p:nvPr>
        </p:nvSpPr>
        <p:spPr/>
        <p:txBody>
          <a:bodyPr/>
          <a:lstStyle/>
          <a:p>
            <a:pPr algn="ctr"/>
            <a:r>
              <a:rPr lang="ru-RU" b="1" dirty="0" smtClean="0">
                <a:solidFill>
                  <a:srgbClr val="002060"/>
                </a:solidFill>
              </a:rPr>
              <a:t>Гиперопека</a:t>
            </a:r>
            <a:r>
              <a:rPr lang="ru-RU" dirty="0" smtClean="0">
                <a:solidFill>
                  <a:srgbClr val="002060"/>
                </a:solidFill>
              </a:rPr>
              <a:t/>
            </a:r>
            <a:br>
              <a:rPr lang="ru-RU" dirty="0" smtClean="0">
                <a:solidFill>
                  <a:srgbClr val="002060"/>
                </a:solidFill>
              </a:rPr>
            </a:br>
            <a:endParaRPr lang="ru-RU" dirty="0"/>
          </a:p>
        </p:txBody>
      </p:sp>
    </p:spTree>
    <p:extLst>
      <p:ext uri="{BB962C8B-B14F-4D97-AF65-F5344CB8AC3E}">
        <p14:creationId xmlns="" xmlns:p14="http://schemas.microsoft.com/office/powerpoint/2010/main" val="5175386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pPr algn="ctr"/>
            <a:r>
              <a:rPr lang="ru-RU" b="1" spc="-1" dirty="0" smtClean="0">
                <a:solidFill>
                  <a:srgbClr val="002060"/>
                </a:solidFill>
                <a:latin typeface="Lucida Sans"/>
              </a:rPr>
              <a:t>Демократический</a:t>
            </a:r>
            <a:br>
              <a:rPr lang="ru-RU" b="1" spc="-1" dirty="0" smtClean="0">
                <a:solidFill>
                  <a:srgbClr val="002060"/>
                </a:solidFill>
                <a:latin typeface="Lucida Sans"/>
              </a:rPr>
            </a:br>
            <a:endParaRPr lang="ru-RU" dirty="0"/>
          </a:p>
        </p:txBody>
      </p:sp>
      <p:sp>
        <p:nvSpPr>
          <p:cNvPr id="3" name="Подзаголовок 2">
            <a:extLst>
              <a:ext uri="{FF2B5EF4-FFF2-40B4-BE49-F238E27FC236}">
                <a16:creationId xmlns="" xmlns:a16="http://schemas.microsoft.com/office/drawing/2014/main" id="{9267D3A7-0393-4FBC-C788-1C0BB54909C9}"/>
              </a:ext>
            </a:extLst>
          </p:cNvPr>
          <p:cNvSpPr>
            <a:spLocks noGrp="1"/>
          </p:cNvSpPr>
          <p:nvPr>
            <p:ph type="body"/>
          </p:nvPr>
        </p:nvSpPr>
        <p:spPr>
          <a:xfrm>
            <a:off x="535708" y="274680"/>
            <a:ext cx="8150731" cy="685902"/>
          </a:xfrm>
        </p:spPr>
        <p:txBody>
          <a:bodyPr/>
          <a:lstStyle/>
          <a:p>
            <a:endParaRPr lang="ru-RU" dirty="0" smtClean="0"/>
          </a:p>
          <a:p>
            <a:endParaRPr lang="ru-RU" dirty="0"/>
          </a:p>
        </p:txBody>
      </p:sp>
      <p:sp>
        <p:nvSpPr>
          <p:cNvPr id="5" name="Прямоугольник 4"/>
          <p:cNvSpPr/>
          <p:nvPr/>
        </p:nvSpPr>
        <p:spPr>
          <a:xfrm>
            <a:off x="240145" y="997527"/>
            <a:ext cx="8229600" cy="6955750"/>
          </a:xfrm>
          <a:prstGeom prst="rect">
            <a:avLst/>
          </a:prstGeom>
        </p:spPr>
        <p:txBody>
          <a:bodyPr wrap="square">
            <a:spAutoFit/>
          </a:bodyPr>
          <a:lstStyle/>
          <a:p>
            <a:pPr algn="just"/>
            <a:r>
              <a:rPr lang="ru-RU" sz="2400" dirty="0" smtClean="0"/>
              <a:t>Способ воспитания- поощрение любой инициативы и самостоятельности. </a:t>
            </a:r>
          </a:p>
          <a:p>
            <a:pPr algn="just"/>
            <a:r>
              <a:rPr lang="ru-RU" sz="2400" dirty="0" smtClean="0"/>
              <a:t>Цель – сформировать ответственность и самостоятельность</a:t>
            </a:r>
          </a:p>
          <a:p>
            <a:pPr algn="just"/>
            <a:r>
              <a:rPr lang="ru-RU" sz="2400" dirty="0" smtClean="0"/>
              <a:t>Родители позволяют детям принимать участие в обсуждении семейных проблем, учитывают их мнение при принятии решений, готовы выслушать ребенка, проявляются теплые чувства между членами семьи, частое общение, взаимопонимание. При этом, требуют осмысленного поведения от детей, проявляют твердость и последовательность в соблюдении дисциплины. </a:t>
            </a:r>
          </a:p>
          <a:p>
            <a:pPr algn="just"/>
            <a:r>
              <a:rPr lang="ru-RU" sz="2400" dirty="0" smtClean="0"/>
              <a:t>Дети знают, что родители всегда смогут его выслушать и помочь. </a:t>
            </a:r>
          </a:p>
          <a:p>
            <a:endParaRPr lang="ru-RU" sz="2000" dirty="0" smtClean="0"/>
          </a:p>
          <a:p>
            <a:endParaRPr lang="ru-RU" dirty="0" smtClean="0"/>
          </a:p>
          <a:p>
            <a:endParaRPr lang="ru-RU" dirty="0" smtClean="0"/>
          </a:p>
          <a:p>
            <a:endParaRPr lang="ru-RU" dirty="0" smtClean="0"/>
          </a:p>
          <a:p>
            <a:endParaRPr lang="ru-RU" dirty="0" smtClean="0"/>
          </a:p>
          <a:p>
            <a:endParaRPr lang="ru-RU" dirty="0" smtClean="0"/>
          </a:p>
        </p:txBody>
      </p:sp>
    </p:spTree>
    <p:extLst>
      <p:ext uri="{BB962C8B-B14F-4D97-AF65-F5344CB8AC3E}">
        <p14:creationId xmlns="" xmlns:p14="http://schemas.microsoft.com/office/powerpoint/2010/main" val="28919044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rgbClr val="002060"/>
                </a:solidFill>
              </a:rPr>
              <a:t>Демократический</a:t>
            </a:r>
            <a:endParaRPr lang="ru-RU" dirty="0"/>
          </a:p>
        </p:txBody>
      </p:sp>
      <p:sp>
        <p:nvSpPr>
          <p:cNvPr id="3" name="Текст 2"/>
          <p:cNvSpPr>
            <a:spLocks noGrp="1"/>
          </p:cNvSpPr>
          <p:nvPr>
            <p:ph type="body"/>
          </p:nvPr>
        </p:nvSpPr>
        <p:spPr/>
        <p:txBody>
          <a:bodyPr/>
          <a:lstStyle/>
          <a:p>
            <a:pPr algn="just"/>
            <a:endParaRPr lang="ru-RU" sz="2800" dirty="0" smtClean="0"/>
          </a:p>
          <a:p>
            <a:pPr algn="just"/>
            <a:endParaRPr lang="ru-RU" sz="2800" dirty="0" smtClean="0"/>
          </a:p>
          <a:p>
            <a:pPr algn="just"/>
            <a:endParaRPr lang="ru-RU" sz="2800" dirty="0" smtClean="0"/>
          </a:p>
          <a:p>
            <a:pPr algn="just"/>
            <a:endParaRPr lang="ru-RU" sz="2800" dirty="0" smtClean="0"/>
          </a:p>
          <a:p>
            <a:pPr algn="just"/>
            <a:endParaRPr lang="ru-RU" sz="2800" dirty="0" smtClean="0"/>
          </a:p>
          <a:p>
            <a:pPr algn="just"/>
            <a:endParaRPr lang="ru-RU" sz="2800" dirty="0" smtClean="0"/>
          </a:p>
          <a:p>
            <a:pPr algn="just"/>
            <a:endParaRPr lang="ru-RU" sz="2800" dirty="0" smtClean="0"/>
          </a:p>
          <a:p>
            <a:pPr algn="just"/>
            <a:endParaRPr lang="ru-RU" sz="2800" dirty="0" smtClean="0"/>
          </a:p>
          <a:p>
            <a:pPr algn="just"/>
            <a:endParaRPr lang="ru-RU" sz="2800" dirty="0" smtClean="0"/>
          </a:p>
          <a:p>
            <a:pPr algn="just"/>
            <a:endParaRPr lang="ru-RU" sz="2800" dirty="0" smtClean="0"/>
          </a:p>
          <a:p>
            <a:pPr algn="just"/>
            <a:endParaRPr lang="ru-RU" sz="2800" dirty="0" smtClean="0"/>
          </a:p>
          <a:p>
            <a:pPr algn="just"/>
            <a:endParaRPr lang="ru-RU" sz="2800" dirty="0" smtClean="0"/>
          </a:p>
          <a:p>
            <a:pPr algn="just"/>
            <a:endParaRPr lang="ru-RU" sz="2800" dirty="0" smtClean="0"/>
          </a:p>
          <a:p>
            <a:pPr algn="just"/>
            <a:endParaRPr lang="ru-RU" sz="2800" dirty="0" smtClean="0"/>
          </a:p>
          <a:p>
            <a:pPr algn="just"/>
            <a:endParaRPr lang="ru-RU" sz="2800" dirty="0" smtClean="0"/>
          </a:p>
          <a:p>
            <a:pPr algn="just"/>
            <a:r>
              <a:rPr lang="ru-RU" sz="2800" dirty="0" smtClean="0"/>
              <a:t>Результат: дети растут активными, любознательными, самостоятельными, полноценными личностями с развитым чувством собственного достоинства и ответственностью за себя и близких ему людей. Они менее подвержены негативному влиянию сверстников, умеют контролировать свои желания, хорошо ладить и строить взаимоотношения с людьми. </a:t>
            </a:r>
          </a:p>
          <a:p>
            <a:endParaRPr lang="ru-RU" sz="28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944" y="274680"/>
            <a:ext cx="8141495" cy="796738"/>
          </a:xfrm>
        </p:spPr>
        <p:txBody>
          <a:bodyPr/>
          <a:lstStyle/>
          <a:p>
            <a:pPr algn="ctr"/>
            <a:r>
              <a:rPr lang="ru-RU" b="1" dirty="0" smtClean="0">
                <a:solidFill>
                  <a:srgbClr val="002060"/>
                </a:solidFill>
              </a:rPr>
              <a:t>И еще</a:t>
            </a:r>
            <a:endParaRPr lang="ru-RU" dirty="0"/>
          </a:p>
        </p:txBody>
      </p:sp>
      <p:sp>
        <p:nvSpPr>
          <p:cNvPr id="3" name="Текст 2"/>
          <p:cNvSpPr>
            <a:spLocks noGrp="1"/>
          </p:cNvSpPr>
          <p:nvPr>
            <p:ph type="body"/>
          </p:nvPr>
        </p:nvSpPr>
        <p:spPr>
          <a:xfrm>
            <a:off x="332509" y="1219200"/>
            <a:ext cx="8353931" cy="5089800"/>
          </a:xfrm>
        </p:spPr>
        <p:txBody>
          <a:bodyPr>
            <a:normAutofit fontScale="92500"/>
          </a:bodyPr>
          <a:lstStyle/>
          <a:p>
            <a:pPr algn="just">
              <a:lnSpc>
                <a:spcPct val="100000"/>
              </a:lnSpc>
            </a:pPr>
            <a:endParaRPr lang="ru-RU" altLang="ru-RU" sz="2200" b="1" dirty="0" smtClean="0"/>
          </a:p>
          <a:p>
            <a:pPr algn="just">
              <a:lnSpc>
                <a:spcPct val="100000"/>
              </a:lnSpc>
            </a:pPr>
            <a:endParaRPr lang="ru-RU" altLang="ru-RU" sz="2200" b="1" dirty="0" smtClean="0"/>
          </a:p>
          <a:p>
            <a:pPr algn="just">
              <a:lnSpc>
                <a:spcPct val="100000"/>
              </a:lnSpc>
            </a:pPr>
            <a:endParaRPr lang="ru-RU" altLang="ru-RU" sz="2200" b="1" dirty="0" smtClean="0"/>
          </a:p>
          <a:p>
            <a:pPr algn="just">
              <a:lnSpc>
                <a:spcPct val="100000"/>
              </a:lnSpc>
            </a:pPr>
            <a:r>
              <a:rPr lang="ru-RU" altLang="ru-RU" sz="2200" b="1" dirty="0" smtClean="0"/>
              <a:t>Теоретические </a:t>
            </a:r>
            <a:r>
              <a:rPr lang="ru-RU" altLang="ru-RU" sz="2200" b="1" dirty="0" smtClean="0"/>
              <a:t>основы   понимания нехимических зависимостей</a:t>
            </a:r>
          </a:p>
          <a:p>
            <a:pPr algn="just">
              <a:lnSpc>
                <a:spcPct val="100000"/>
              </a:lnSpc>
              <a:defRPr/>
            </a:pPr>
            <a:r>
              <a:rPr lang="ru-RU" altLang="ru-RU" sz="2200" dirty="0" smtClean="0"/>
              <a:t>Концепция </a:t>
            </a:r>
            <a:r>
              <a:rPr lang="ru-RU" altLang="ru-RU" sz="2200" dirty="0" err="1" smtClean="0"/>
              <a:t>аддиктивного</a:t>
            </a:r>
            <a:r>
              <a:rPr lang="ru-RU" altLang="ru-RU" sz="2200" dirty="0" smtClean="0"/>
              <a:t> поведения </a:t>
            </a:r>
            <a:r>
              <a:rPr lang="ru-RU" altLang="ru-RU" sz="2200" dirty="0" smtClean="0"/>
              <a:t> (</a:t>
            </a:r>
            <a:r>
              <a:rPr lang="ru-RU" altLang="ru-RU" sz="2200" dirty="0" smtClean="0"/>
              <a:t>Короленко Ц.П., 1986):активное стремление к изменению неудовлетворяющего психического состояния, которое представляется скучным, однообразным и монотонным. </a:t>
            </a:r>
            <a:endParaRPr lang="ru-RU" altLang="ru-RU" sz="2200" dirty="0" smtClean="0"/>
          </a:p>
          <a:p>
            <a:pPr algn="just">
              <a:lnSpc>
                <a:spcPct val="100000"/>
              </a:lnSpc>
              <a:buNone/>
              <a:defRPr/>
            </a:pPr>
            <a:endParaRPr lang="ru-RU" altLang="ru-RU" sz="2200" dirty="0" smtClean="0"/>
          </a:p>
          <a:p>
            <a:pPr algn="just">
              <a:lnSpc>
                <a:spcPct val="100000"/>
              </a:lnSpc>
              <a:defRPr/>
            </a:pPr>
            <a:r>
              <a:rPr lang="ru-RU" altLang="ru-RU" sz="2200" dirty="0" smtClean="0"/>
              <a:t>Концепция </a:t>
            </a:r>
            <a:r>
              <a:rPr lang="ru-RU" altLang="ru-RU" sz="2200" dirty="0" err="1" smtClean="0"/>
              <a:t>саморазрушающего</a:t>
            </a:r>
            <a:r>
              <a:rPr lang="ru-RU" altLang="ru-RU" sz="2200" dirty="0" smtClean="0"/>
              <a:t> поведения (Попов Ю.В., </a:t>
            </a:r>
            <a:r>
              <a:rPr lang="ru-RU" altLang="ru-RU" sz="2200" dirty="0" smtClean="0"/>
              <a:t>2000) стремление </a:t>
            </a:r>
            <a:r>
              <a:rPr lang="ru-RU" altLang="ru-RU" sz="2200" dirty="0" smtClean="0"/>
              <a:t>к уходу от реальности путем искусственного изменения своего психического состояния посредством приема некоторых веществ или постоянной фиксацией внимания на определенных видах деятельности, что направлено на развитие и поддержание интенсивных эмоций. </a:t>
            </a:r>
          </a:p>
          <a:p>
            <a:pPr algn="just">
              <a:lnSpc>
                <a:spcPct val="100000"/>
              </a:lnSpc>
              <a:defRPr/>
            </a:pPr>
            <a:r>
              <a:rPr lang="ru-RU" altLang="ru-RU" sz="2200" dirty="0" smtClean="0"/>
              <a:t>ПОТОМУ ЧТО</a:t>
            </a:r>
          </a:p>
          <a:p>
            <a:pPr>
              <a:buNone/>
              <a:defRPr/>
            </a:pPr>
            <a:endParaRPr lang="ru-RU" altLang="ru-RU" dirty="0" smtClean="0"/>
          </a:p>
          <a:p>
            <a:pPr>
              <a:buNone/>
              <a:defRPr/>
            </a:pPr>
            <a:endParaRPr lang="ru-RU" altLang="ru-RU" dirty="0" smtClean="0"/>
          </a:p>
          <a:p>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Содержимое 2"/>
          <p:cNvSpPr txBox="1"/>
          <p:nvPr/>
        </p:nvSpPr>
        <p:spPr>
          <a:xfrm>
            <a:off x="395640" y="260640"/>
            <a:ext cx="8280720" cy="6264360"/>
          </a:xfrm>
          <a:prstGeom prst="rect">
            <a:avLst/>
          </a:prstGeom>
          <a:noFill/>
          <a:ln w="0">
            <a:noFill/>
          </a:ln>
        </p:spPr>
        <p:txBody>
          <a:bodyPr lIns="90000" tIns="45000" rIns="90000" bIns="45000">
            <a:normAutofit fontScale="92500"/>
          </a:bodyPr>
          <a:lstStyle/>
          <a:p>
            <a:pPr algn="just">
              <a:lnSpc>
                <a:spcPct val="100000"/>
              </a:lnSpc>
              <a:spcBef>
                <a:spcPts val="641"/>
              </a:spcBef>
              <a:tabLst>
                <a:tab pos="0" algn="l"/>
              </a:tabLst>
            </a:pPr>
            <a:r>
              <a:rPr lang="ru-RU" sz="3200" b="0" strike="noStrike" spc="-1" dirty="0">
                <a:solidFill>
                  <a:srgbClr val="002060"/>
                </a:solidFill>
                <a:latin typeface="Book Antiqua"/>
              </a:rPr>
              <a:t>        Дофамин вырабатывается у подростков неравномерно, а важны и базовый уровень, и размах колебаний. Чем выше базовый уровень, тем выше уверенность в себе, жизнестойкость и устойчивость как к радости, так и к горю. </a:t>
            </a:r>
            <a:endParaRPr lang="ru-RU" sz="3200" b="0" strike="noStrike" spc="-1" dirty="0">
              <a:solidFill>
                <a:srgbClr val="FFFFFF"/>
              </a:solidFill>
              <a:latin typeface="Book Antiqua"/>
            </a:endParaRPr>
          </a:p>
          <a:p>
            <a:pPr algn="just">
              <a:lnSpc>
                <a:spcPct val="100000"/>
              </a:lnSpc>
              <a:spcBef>
                <a:spcPts val="641"/>
              </a:spcBef>
              <a:tabLst>
                <a:tab pos="0" algn="l"/>
              </a:tabLst>
            </a:pPr>
            <a:r>
              <a:rPr lang="ru-RU" sz="3200" b="0" strike="noStrike" spc="-1" dirty="0">
                <a:solidFill>
                  <a:srgbClr val="002060"/>
                </a:solidFill>
                <a:latin typeface="Book Antiqua"/>
              </a:rPr>
              <a:t>        Тот, кто испытывает недостаток дофамина, часто страдает от апатичности, слабости и прозябающей депрессии. С другой стороны избыток дофамина может привести к беспокойству, страху, излишнему нервному напряжению, мании и галлюцинациям. </a:t>
            </a:r>
            <a:endParaRPr lang="ru-RU" sz="3200" b="0" strike="noStrike" spc="-1" dirty="0">
              <a:solidFill>
                <a:srgbClr val="FFFFFF"/>
              </a:solidFill>
              <a:latin typeface="Book Antiqu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Заголовок 1"/>
          <p:cNvSpPr txBox="1"/>
          <p:nvPr/>
        </p:nvSpPr>
        <p:spPr>
          <a:xfrm>
            <a:off x="467640" y="274680"/>
            <a:ext cx="8218800" cy="1065600"/>
          </a:xfrm>
          <a:prstGeom prst="rect">
            <a:avLst/>
          </a:prstGeom>
          <a:noFill/>
          <a:ln w="0">
            <a:noFill/>
          </a:ln>
        </p:spPr>
        <p:txBody>
          <a:bodyPr lIns="90000" tIns="45000" rIns="90000" bIns="45000" anchor="ctr">
            <a:normAutofit fontScale="90000" lnSpcReduction="20000"/>
          </a:bodyPr>
          <a:lstStyle/>
          <a:p>
            <a:pPr algn="ctr">
              <a:lnSpc>
                <a:spcPct val="100000"/>
              </a:lnSpc>
            </a:pPr>
            <a:r>
              <a:rPr lang="ru-RU" sz="4100" b="1" strike="noStrike" spc="-1" dirty="0">
                <a:solidFill>
                  <a:srgbClr val="002060"/>
                </a:solidFill>
                <a:latin typeface="Lucida Sans"/>
              </a:rPr>
              <a:t>Основные факты</a:t>
            </a:r>
            <a:r>
              <a:rPr dirty="0"/>
              <a:t/>
            </a:r>
            <a:br>
              <a:rPr dirty="0"/>
            </a:br>
            <a:endParaRPr lang="ru-RU" sz="4100" b="0" strike="noStrike" spc="-1" dirty="0">
              <a:solidFill>
                <a:srgbClr val="FFFFFF"/>
              </a:solidFill>
              <a:latin typeface="Book Antiqua"/>
            </a:endParaRPr>
          </a:p>
        </p:txBody>
      </p:sp>
      <p:sp>
        <p:nvSpPr>
          <p:cNvPr id="126" name="Содержимое 2"/>
          <p:cNvSpPr txBox="1"/>
          <p:nvPr/>
        </p:nvSpPr>
        <p:spPr>
          <a:xfrm>
            <a:off x="213064" y="908640"/>
            <a:ext cx="8463296" cy="5536548"/>
          </a:xfrm>
          <a:prstGeom prst="rect">
            <a:avLst/>
          </a:prstGeom>
          <a:noFill/>
          <a:ln w="0">
            <a:noFill/>
          </a:ln>
        </p:spPr>
        <p:txBody>
          <a:bodyPr lIns="90000" tIns="45000" rIns="90000" bIns="45000">
            <a:noAutofit/>
          </a:bodyPr>
          <a:lstStyle/>
          <a:p>
            <a:pPr marL="548640" indent="-411120">
              <a:lnSpc>
                <a:spcPct val="100000"/>
              </a:lnSpc>
              <a:spcBef>
                <a:spcPts val="641"/>
              </a:spcBef>
              <a:buClr>
                <a:srgbClr val="F9F9F9"/>
              </a:buClr>
              <a:buSzPct val="65000"/>
              <a:buFont typeface="Wingdings" charset="2"/>
              <a:buChar char=""/>
            </a:pPr>
            <a:r>
              <a:rPr lang="ru-RU" sz="3000" b="0" strike="noStrike" spc="-1" dirty="0">
                <a:solidFill>
                  <a:srgbClr val="002060"/>
                </a:solidFill>
                <a:latin typeface="Book Antiqua"/>
              </a:rPr>
              <a:t>Каждый шестой человек находится в возрастной группе 10–19 лет.</a:t>
            </a:r>
          </a:p>
          <a:p>
            <a:pPr marL="548640" indent="-411120">
              <a:lnSpc>
                <a:spcPct val="100000"/>
              </a:lnSpc>
              <a:spcBef>
                <a:spcPts val="641"/>
              </a:spcBef>
              <a:buClr>
                <a:srgbClr val="F9F9F9"/>
              </a:buClr>
              <a:buSzPct val="65000"/>
              <a:buFont typeface="Wingdings" charset="2"/>
              <a:buChar char=""/>
            </a:pPr>
            <a:r>
              <a:rPr lang="ru-RU" sz="3000" b="0" strike="noStrike" spc="-1" dirty="0">
                <a:solidFill>
                  <a:srgbClr val="002060"/>
                </a:solidFill>
                <a:latin typeface="Book Antiqua"/>
              </a:rPr>
              <a:t>На долю нарушений психического здоровья приходится 16% болезней и травматизма среди лиц в возрасте 10–19 лет.</a:t>
            </a:r>
          </a:p>
          <a:p>
            <a:pPr marL="548640" indent="-411120">
              <a:lnSpc>
                <a:spcPct val="100000"/>
              </a:lnSpc>
              <a:spcBef>
                <a:spcPts val="641"/>
              </a:spcBef>
              <a:buClr>
                <a:srgbClr val="F9F9F9"/>
              </a:buClr>
              <a:buSzPct val="65000"/>
              <a:buFont typeface="Wingdings" charset="2"/>
              <a:buChar char=""/>
            </a:pPr>
            <a:r>
              <a:rPr lang="ru-RU" sz="3000" b="0" strike="noStrike" spc="-1" dirty="0">
                <a:solidFill>
                  <a:srgbClr val="002060"/>
                </a:solidFill>
                <a:latin typeface="Book Antiqua"/>
              </a:rPr>
              <a:t>Половина всех нарушений психического здоровья возникают до наступления 14-летнего возраста, однако такие случаи в большинстве своем не выявляются и остаются без лечения.</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Содержимое 2"/>
          <p:cNvSpPr txBox="1"/>
          <p:nvPr/>
        </p:nvSpPr>
        <p:spPr>
          <a:xfrm>
            <a:off x="539640" y="332640"/>
            <a:ext cx="8146800" cy="5976360"/>
          </a:xfrm>
          <a:prstGeom prst="rect">
            <a:avLst/>
          </a:prstGeom>
          <a:noFill/>
          <a:ln w="0">
            <a:noFill/>
          </a:ln>
        </p:spPr>
        <p:txBody>
          <a:bodyPr lIns="90000" tIns="45000" rIns="90000" bIns="45000">
            <a:normAutofit fontScale="92500" lnSpcReduction="10000"/>
          </a:bodyPr>
          <a:lstStyle/>
          <a:p>
            <a:pPr algn="just">
              <a:lnSpc>
                <a:spcPct val="100000"/>
              </a:lnSpc>
              <a:tabLst>
                <a:tab pos="0" algn="l"/>
              </a:tabLst>
            </a:pPr>
            <a:r>
              <a:rPr lang="ru-RU" sz="3200" b="0" strike="noStrike" spc="-1">
                <a:solidFill>
                  <a:srgbClr val="002060"/>
                </a:solidFill>
                <a:latin typeface="Book Antiqua"/>
              </a:rPr>
              <a:t>И тут очень важно научить ребенка быть психически здоровым.</a:t>
            </a:r>
            <a:endParaRPr lang="ru-RU" sz="3200" b="0" strike="noStrike" spc="-1">
              <a:solidFill>
                <a:srgbClr val="FFFFFF"/>
              </a:solidFill>
              <a:latin typeface="Book Antiqua"/>
            </a:endParaRPr>
          </a:p>
          <a:p>
            <a:pPr algn="just">
              <a:lnSpc>
                <a:spcPct val="100000"/>
              </a:lnSpc>
              <a:tabLst>
                <a:tab pos="0" algn="l"/>
              </a:tabLst>
            </a:pPr>
            <a:r>
              <a:rPr lang="ru-RU" sz="3200" b="0" strike="noStrike" spc="-1">
                <a:solidFill>
                  <a:srgbClr val="002060"/>
                </a:solidFill>
                <a:latin typeface="Book Antiqua"/>
              </a:rPr>
              <a:t>Одна из матерей «колумбайнеров» в своей книге «Дневник матери» написала: </a:t>
            </a:r>
            <a:endParaRPr lang="ru-RU" sz="3200" b="0" strike="noStrike" spc="-1">
              <a:solidFill>
                <a:srgbClr val="FFFFFF"/>
              </a:solidFill>
              <a:latin typeface="Book Antiqua"/>
            </a:endParaRPr>
          </a:p>
          <a:p>
            <a:pPr algn="just">
              <a:lnSpc>
                <a:spcPct val="100000"/>
              </a:lnSpc>
              <a:tabLst>
                <a:tab pos="0" algn="l"/>
              </a:tabLst>
            </a:pPr>
            <a:r>
              <a:rPr lang="ru-RU" sz="3200" b="0" strike="noStrike" spc="-1">
                <a:solidFill>
                  <a:srgbClr val="C00000"/>
                </a:solidFill>
                <a:latin typeface="Book Antiqua"/>
              </a:rPr>
              <a:t>«Я научила своего сына как правильно чистить зубы и как правильно распоряжаться деньгами. Я даже научила его распознавать гремучих змей, но я никогда не занималась его ментальным  здоровьем»</a:t>
            </a:r>
            <a:r>
              <a:rPr lang="ru-RU" sz="3200" b="0" strike="noStrike" spc="-1">
                <a:solidFill>
                  <a:srgbClr val="002060"/>
                </a:solidFill>
                <a:latin typeface="Book Antiqua"/>
              </a:rPr>
              <a:t>.</a:t>
            </a:r>
            <a:endParaRPr lang="ru-RU" sz="3200" b="0" strike="noStrike" spc="-1">
              <a:solidFill>
                <a:srgbClr val="FFFFFF"/>
              </a:solidFill>
              <a:latin typeface="Book Antiqua"/>
            </a:endParaRPr>
          </a:p>
          <a:p>
            <a:pPr algn="just">
              <a:lnSpc>
                <a:spcPct val="100000"/>
              </a:lnSpc>
              <a:tabLst>
                <a:tab pos="0" algn="l"/>
              </a:tabLst>
            </a:pPr>
            <a:r>
              <a:rPr lang="ru-RU" sz="3200" b="0" strike="noStrike" spc="-1">
                <a:solidFill>
                  <a:srgbClr val="002060"/>
                </a:solidFill>
                <a:latin typeface="Book Antiqua"/>
              </a:rPr>
              <a:t>Родители действительно могут научить ребенка мыслить здраво. К сожалению, мы не можем научить тому, чего часто не умеем сами.</a:t>
            </a:r>
            <a:endParaRPr lang="ru-RU" sz="3200" b="0" strike="noStrike" spc="-1">
              <a:solidFill>
                <a:srgbClr val="FFFFFF"/>
              </a:solidFill>
              <a:latin typeface="Book Antiqua"/>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Заголовок 1"/>
          <p:cNvSpPr txBox="1"/>
          <p:nvPr/>
        </p:nvSpPr>
        <p:spPr>
          <a:xfrm>
            <a:off x="395640" y="274680"/>
            <a:ext cx="8290800" cy="1497960"/>
          </a:xfrm>
          <a:prstGeom prst="rect">
            <a:avLst/>
          </a:prstGeom>
          <a:noFill/>
          <a:ln w="0">
            <a:noFill/>
          </a:ln>
        </p:spPr>
        <p:txBody>
          <a:bodyPr lIns="90000" tIns="45000" rIns="90000" bIns="45000" anchor="ctr">
            <a:normAutofit fontScale="92500"/>
          </a:bodyPr>
          <a:lstStyle/>
          <a:p>
            <a:pPr algn="ctr">
              <a:lnSpc>
                <a:spcPct val="100000"/>
              </a:lnSpc>
            </a:pPr>
            <a:r>
              <a:rPr lang="ru-RU" sz="4100" b="1" strike="noStrike" spc="-1">
                <a:solidFill>
                  <a:srgbClr val="002060"/>
                </a:solidFill>
                <a:latin typeface="Lucida Sans"/>
              </a:rPr>
              <a:t>Самая большая проблема - это родители! Они демонстрируют:</a:t>
            </a:r>
            <a:endParaRPr lang="ru-RU" sz="4100" b="0" strike="noStrike" spc="-1">
              <a:solidFill>
                <a:srgbClr val="FFFFFF"/>
              </a:solidFill>
              <a:latin typeface="Book Antiqua"/>
            </a:endParaRPr>
          </a:p>
        </p:txBody>
      </p:sp>
      <p:sp>
        <p:nvSpPr>
          <p:cNvPr id="140" name="Содержимое 2"/>
          <p:cNvSpPr txBox="1"/>
          <p:nvPr/>
        </p:nvSpPr>
        <p:spPr>
          <a:xfrm>
            <a:off x="395640" y="1917000"/>
            <a:ext cx="8290800" cy="4392000"/>
          </a:xfrm>
          <a:prstGeom prst="rect">
            <a:avLst/>
          </a:prstGeom>
          <a:noFill/>
          <a:ln w="0">
            <a:noFill/>
          </a:ln>
        </p:spPr>
        <p:txBody>
          <a:bodyPr lIns="90000" tIns="45000" rIns="90000" bIns="45000">
            <a:normAutofit fontScale="85500"/>
          </a:bodyPr>
          <a:lstStyle/>
          <a:p>
            <a:pPr marL="651600" indent="-514080">
              <a:lnSpc>
                <a:spcPct val="100000"/>
              </a:lnSpc>
              <a:spcBef>
                <a:spcPts val="720"/>
              </a:spcBef>
              <a:buClr>
                <a:srgbClr val="F9F9F9"/>
              </a:buClr>
              <a:buSzPct val="65000"/>
              <a:buFont typeface="Wingdings" charset="2"/>
              <a:buChar char=""/>
            </a:pPr>
            <a:r>
              <a:rPr lang="ru-RU" sz="3600" b="0" strike="noStrike" spc="-1">
                <a:solidFill>
                  <a:srgbClr val="C00000"/>
                </a:solidFill>
                <a:latin typeface="Book Antiqua"/>
              </a:rPr>
              <a:t>Просто неумение слушать;</a:t>
            </a:r>
            <a:endParaRPr lang="ru-RU" sz="3600" b="0" strike="noStrike" spc="-1">
              <a:solidFill>
                <a:srgbClr val="FFFFFF"/>
              </a:solidFill>
              <a:latin typeface="Book Antiqua"/>
            </a:endParaRPr>
          </a:p>
          <a:p>
            <a:pPr marL="651600" indent="-514080">
              <a:lnSpc>
                <a:spcPct val="100000"/>
              </a:lnSpc>
              <a:spcBef>
                <a:spcPts val="720"/>
              </a:spcBef>
              <a:buClr>
                <a:srgbClr val="F9F9F9"/>
              </a:buClr>
              <a:buSzPct val="65000"/>
              <a:buFont typeface="Wingdings" charset="2"/>
              <a:buChar char=""/>
            </a:pPr>
            <a:r>
              <a:rPr lang="ru-RU" sz="3600" b="0" strike="noStrike" spc="-1">
                <a:solidFill>
                  <a:srgbClr val="C00000"/>
                </a:solidFill>
                <a:latin typeface="Book Antiqua"/>
              </a:rPr>
              <a:t>Неумение давать ребенку поддержку;</a:t>
            </a:r>
            <a:endParaRPr lang="ru-RU" sz="3600" b="0" strike="noStrike" spc="-1">
              <a:solidFill>
                <a:srgbClr val="FFFFFF"/>
              </a:solidFill>
              <a:latin typeface="Book Antiqua"/>
            </a:endParaRPr>
          </a:p>
          <a:p>
            <a:pPr marL="651600" indent="-514080">
              <a:lnSpc>
                <a:spcPct val="100000"/>
              </a:lnSpc>
              <a:spcBef>
                <a:spcPts val="720"/>
              </a:spcBef>
              <a:buClr>
                <a:srgbClr val="F9F9F9"/>
              </a:buClr>
              <a:buSzPct val="65000"/>
              <a:buFont typeface="Wingdings" charset="2"/>
              <a:buChar char=""/>
            </a:pPr>
            <a:r>
              <a:rPr lang="ru-RU" sz="3600" b="0" strike="noStrike" spc="-1">
                <a:solidFill>
                  <a:srgbClr val="C00000"/>
                </a:solidFill>
                <a:latin typeface="Book Antiqua"/>
              </a:rPr>
              <a:t>Неумение сесть и обучить навыкам психического здоровья;</a:t>
            </a:r>
            <a:endParaRPr lang="ru-RU" sz="3600" b="0" strike="noStrike" spc="-1">
              <a:solidFill>
                <a:srgbClr val="FFFFFF"/>
              </a:solidFill>
              <a:latin typeface="Book Antiqua"/>
            </a:endParaRPr>
          </a:p>
          <a:p>
            <a:pPr marL="651600" indent="-514080">
              <a:lnSpc>
                <a:spcPct val="100000"/>
              </a:lnSpc>
              <a:spcBef>
                <a:spcPts val="720"/>
              </a:spcBef>
              <a:buClr>
                <a:srgbClr val="F9F9F9"/>
              </a:buClr>
              <a:buSzPct val="65000"/>
              <a:buFont typeface="Wingdings" charset="2"/>
              <a:buChar char=""/>
            </a:pPr>
            <a:r>
              <a:rPr lang="ru-RU" sz="3600" b="0" strike="noStrike" spc="-1">
                <a:solidFill>
                  <a:srgbClr val="C00000"/>
                </a:solidFill>
                <a:latin typeface="Book Antiqua"/>
              </a:rPr>
              <a:t>Неумение быть вовлеченным в происходящее с ребенком</a:t>
            </a:r>
            <a:r>
              <a:rPr lang="ru-RU" sz="2800" b="0" strike="noStrike" spc="-1">
                <a:solidFill>
                  <a:srgbClr val="C00000"/>
                </a:solidFill>
                <a:latin typeface="Book Antiqua"/>
              </a:rPr>
              <a:t>.</a:t>
            </a:r>
            <a:endParaRPr lang="ru-RU" sz="2800" b="0" strike="noStrike" spc="-1">
              <a:solidFill>
                <a:srgbClr val="FFFFFF"/>
              </a:solidFill>
              <a:latin typeface="Book Antiqua"/>
            </a:endParaRPr>
          </a:p>
          <a:p>
            <a:pPr>
              <a:lnSpc>
                <a:spcPct val="100000"/>
              </a:lnSpc>
              <a:spcBef>
                <a:spcPts val="720"/>
              </a:spcBef>
              <a:tabLst>
                <a:tab pos="0" algn="l"/>
              </a:tabLst>
            </a:pPr>
            <a:r>
              <a:rPr lang="ru-RU" sz="3600" b="0" strike="noStrike" spc="-1">
                <a:solidFill>
                  <a:srgbClr val="002060"/>
                </a:solidFill>
                <a:latin typeface="Book Antiqua"/>
              </a:rPr>
              <a:t>Мозгу ребенка нужно чувствовать глубокую связь, нужность и важность.</a:t>
            </a:r>
            <a:endParaRPr lang="ru-RU" sz="3600" b="0" strike="noStrike" spc="-1">
              <a:solidFill>
                <a:srgbClr val="FFFFFF"/>
              </a:solidFill>
              <a:latin typeface="Book Antiqua"/>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Заголовок 1"/>
          <p:cNvSpPr txBox="1"/>
          <p:nvPr/>
        </p:nvSpPr>
        <p:spPr>
          <a:xfrm>
            <a:off x="457200" y="274680"/>
            <a:ext cx="8229240" cy="1142640"/>
          </a:xfrm>
          <a:prstGeom prst="rect">
            <a:avLst/>
          </a:prstGeom>
          <a:noFill/>
          <a:ln w="0">
            <a:noFill/>
          </a:ln>
        </p:spPr>
        <p:txBody>
          <a:bodyPr lIns="90000" tIns="45000" rIns="90000" bIns="45000" anchor="ctr">
            <a:noAutofit/>
          </a:bodyPr>
          <a:lstStyle/>
          <a:p>
            <a:pPr algn="ctr">
              <a:lnSpc>
                <a:spcPct val="100000"/>
              </a:lnSpc>
            </a:pPr>
            <a:r>
              <a:rPr lang="ru-RU" sz="4100" b="1" strike="noStrike" spc="-1">
                <a:solidFill>
                  <a:srgbClr val="002060"/>
                </a:solidFill>
                <a:latin typeface="Lucida Sans"/>
              </a:rPr>
              <a:t>СМИ. Социальные сети.</a:t>
            </a:r>
            <a:endParaRPr lang="ru-RU" sz="4100" b="0" strike="noStrike" spc="-1">
              <a:solidFill>
                <a:srgbClr val="FFFFFF"/>
              </a:solidFill>
              <a:latin typeface="Book Antiqua"/>
            </a:endParaRPr>
          </a:p>
        </p:txBody>
      </p:sp>
      <p:sp>
        <p:nvSpPr>
          <p:cNvPr id="144" name="Содержимое 2"/>
          <p:cNvSpPr txBox="1"/>
          <p:nvPr/>
        </p:nvSpPr>
        <p:spPr>
          <a:xfrm>
            <a:off x="457200" y="1600200"/>
            <a:ext cx="8229240" cy="4708800"/>
          </a:xfrm>
          <a:prstGeom prst="rect">
            <a:avLst/>
          </a:prstGeom>
          <a:noFill/>
          <a:ln w="0">
            <a:noFill/>
          </a:ln>
        </p:spPr>
        <p:txBody>
          <a:bodyPr lIns="90000" tIns="45000" rIns="90000" bIns="45000">
            <a:noAutofit/>
          </a:bodyPr>
          <a:lstStyle/>
          <a:p>
            <a:pPr marL="548640" indent="-411120">
              <a:lnSpc>
                <a:spcPct val="100000"/>
              </a:lnSpc>
              <a:spcBef>
                <a:spcPts val="641"/>
              </a:spcBef>
              <a:buClr>
                <a:srgbClr val="F9F9F9"/>
              </a:buClr>
              <a:buSzPct val="65000"/>
              <a:buFont typeface="Wingdings" charset="2"/>
              <a:buChar char=""/>
            </a:pPr>
            <a:r>
              <a:rPr lang="ru-RU" sz="3200" b="0" strike="noStrike" spc="-1">
                <a:solidFill>
                  <a:srgbClr val="C00000"/>
                </a:solidFill>
                <a:latin typeface="Book Antiqua"/>
              </a:rPr>
              <a:t>Освещать информацию, но без лишних подробностей (мозг подростка может это воспринимать как призыв к действию);</a:t>
            </a:r>
            <a:endParaRPr lang="ru-RU" sz="3200" b="0" strike="noStrike" spc="-1">
              <a:solidFill>
                <a:srgbClr val="FFFFFF"/>
              </a:solidFill>
              <a:latin typeface="Book Antiqua"/>
            </a:endParaRPr>
          </a:p>
          <a:p>
            <a:pPr marL="548640" indent="-411120">
              <a:lnSpc>
                <a:spcPct val="100000"/>
              </a:lnSpc>
              <a:spcBef>
                <a:spcPts val="641"/>
              </a:spcBef>
              <a:buClr>
                <a:srgbClr val="F9F9F9"/>
              </a:buClr>
              <a:buSzPct val="65000"/>
              <a:buFont typeface="Wingdings" charset="2"/>
              <a:buChar char=""/>
            </a:pPr>
            <a:r>
              <a:rPr lang="ru-RU" sz="3200" b="0" strike="noStrike" spc="-1">
                <a:solidFill>
                  <a:srgbClr val="C00000"/>
                </a:solidFill>
                <a:latin typeface="Book Antiqua"/>
              </a:rPr>
              <a:t>Контролировать социальные сети (мозг подростка хочет общаться со сверстниками тут, но еще не умеет дифференцировать «темную» и «светлую» стороны).</a:t>
            </a:r>
            <a:endParaRPr lang="ru-RU" sz="3200" b="0" strike="noStrike" spc="-1">
              <a:solidFill>
                <a:srgbClr val="FFFFFF"/>
              </a:solidFill>
              <a:latin typeface="Book Antiqua"/>
            </a:endParaRPr>
          </a:p>
          <a:p>
            <a:pPr>
              <a:lnSpc>
                <a:spcPct val="100000"/>
              </a:lnSpc>
              <a:spcBef>
                <a:spcPts val="561"/>
              </a:spcBef>
            </a:pPr>
            <a:endParaRPr lang="ru-RU" sz="3200" b="0" strike="noStrike" spc="-1">
              <a:solidFill>
                <a:srgbClr val="FFFFFF"/>
              </a:solidFill>
              <a:latin typeface="Book Antiqua"/>
            </a:endParaRPr>
          </a:p>
          <a:p>
            <a:pPr>
              <a:lnSpc>
                <a:spcPct val="100000"/>
              </a:lnSpc>
              <a:spcBef>
                <a:spcPts val="561"/>
              </a:spcBef>
            </a:pPr>
            <a:endParaRPr lang="ru-RU" sz="3200" b="0" strike="noStrike" spc="-1">
              <a:solidFill>
                <a:srgbClr val="FFFFFF"/>
              </a:solidFill>
              <a:latin typeface="Book Antiqua"/>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Заголовок 1"/>
          <p:cNvSpPr txBox="1"/>
          <p:nvPr/>
        </p:nvSpPr>
        <p:spPr>
          <a:xfrm>
            <a:off x="457200" y="274680"/>
            <a:ext cx="8229240" cy="993600"/>
          </a:xfrm>
          <a:prstGeom prst="rect">
            <a:avLst/>
          </a:prstGeom>
          <a:noFill/>
          <a:ln w="0">
            <a:noFill/>
          </a:ln>
        </p:spPr>
        <p:txBody>
          <a:bodyPr lIns="90000" tIns="45000" rIns="90000" bIns="45000" anchor="ctr">
            <a:noAutofit/>
          </a:bodyPr>
          <a:lstStyle/>
          <a:p>
            <a:pPr algn="ctr">
              <a:lnSpc>
                <a:spcPct val="100000"/>
              </a:lnSpc>
            </a:pPr>
            <a:r>
              <a:rPr lang="ru-RU" sz="4100" b="1" strike="noStrike" spc="-1">
                <a:solidFill>
                  <a:srgbClr val="002060"/>
                </a:solidFill>
                <a:latin typeface="Lucida Sans"/>
              </a:rPr>
              <a:t>Это поможет:</a:t>
            </a:r>
            <a:endParaRPr lang="ru-RU" sz="4100" b="0" strike="noStrike" spc="-1">
              <a:solidFill>
                <a:srgbClr val="FFFFFF"/>
              </a:solidFill>
              <a:latin typeface="Book Antiqua"/>
            </a:endParaRPr>
          </a:p>
        </p:txBody>
      </p:sp>
      <p:sp>
        <p:nvSpPr>
          <p:cNvPr id="150" name="Содержимое 2"/>
          <p:cNvSpPr txBox="1"/>
          <p:nvPr/>
        </p:nvSpPr>
        <p:spPr>
          <a:xfrm>
            <a:off x="395640" y="1124640"/>
            <a:ext cx="8424720" cy="5472360"/>
          </a:xfrm>
          <a:prstGeom prst="rect">
            <a:avLst/>
          </a:prstGeom>
          <a:noFill/>
          <a:ln w="0">
            <a:noFill/>
          </a:ln>
        </p:spPr>
        <p:txBody>
          <a:bodyPr lIns="90000" tIns="45000" rIns="90000" bIns="45000">
            <a:normAutofit fontScale="97000" lnSpcReduction="10000"/>
          </a:bodyPr>
          <a:lstStyle/>
          <a:p>
            <a:pPr marL="548640" indent="-411120">
              <a:lnSpc>
                <a:spcPct val="100000"/>
              </a:lnSpc>
              <a:spcBef>
                <a:spcPts val="641"/>
              </a:spcBef>
              <a:buClr>
                <a:srgbClr val="F9F9F9"/>
              </a:buClr>
              <a:buSzPct val="65000"/>
              <a:buFont typeface="Wingdings" charset="2"/>
              <a:buChar char=""/>
            </a:pPr>
            <a:r>
              <a:rPr lang="ru-RU" sz="3200" b="0" strike="noStrike" spc="-1">
                <a:solidFill>
                  <a:srgbClr val="C00000"/>
                </a:solidFill>
                <a:latin typeface="Book Antiqua"/>
              </a:rPr>
              <a:t>Стать более устойчивым;</a:t>
            </a:r>
            <a:endParaRPr lang="ru-RU" sz="3200" b="0" strike="noStrike" spc="-1">
              <a:solidFill>
                <a:srgbClr val="FFFFFF"/>
              </a:solidFill>
              <a:latin typeface="Book Antiqua"/>
            </a:endParaRPr>
          </a:p>
          <a:p>
            <a:pPr marL="548640" indent="-411120">
              <a:lnSpc>
                <a:spcPct val="100000"/>
              </a:lnSpc>
              <a:spcBef>
                <a:spcPts val="641"/>
              </a:spcBef>
              <a:buClr>
                <a:srgbClr val="F9F9F9"/>
              </a:buClr>
              <a:buSzPct val="65000"/>
              <a:buFont typeface="Wingdings" charset="2"/>
              <a:buChar char=""/>
            </a:pPr>
            <a:r>
              <a:rPr lang="ru-RU" sz="3200" b="0" strike="noStrike" spc="-1">
                <a:solidFill>
                  <a:srgbClr val="C00000"/>
                </a:solidFill>
                <a:latin typeface="Book Antiqua"/>
              </a:rPr>
              <a:t>Менее поддаваться стрессу;</a:t>
            </a:r>
            <a:endParaRPr lang="ru-RU" sz="3200" b="0" strike="noStrike" spc="-1">
              <a:solidFill>
                <a:srgbClr val="FFFFFF"/>
              </a:solidFill>
              <a:latin typeface="Book Antiqua"/>
            </a:endParaRPr>
          </a:p>
          <a:p>
            <a:pPr marL="548640" indent="-411120">
              <a:lnSpc>
                <a:spcPct val="100000"/>
              </a:lnSpc>
              <a:spcBef>
                <a:spcPts val="641"/>
              </a:spcBef>
              <a:buClr>
                <a:srgbClr val="F9F9F9"/>
              </a:buClr>
              <a:buSzPct val="65000"/>
              <a:buFont typeface="Wingdings" charset="2"/>
              <a:buChar char=""/>
            </a:pPr>
            <a:r>
              <a:rPr lang="ru-RU" sz="3200" b="0" strike="noStrike" spc="-1">
                <a:solidFill>
                  <a:srgbClr val="C00000"/>
                </a:solidFill>
                <a:latin typeface="Book Antiqua"/>
              </a:rPr>
              <a:t>Иметь более тесную связь с миром и собой;</a:t>
            </a:r>
            <a:endParaRPr lang="ru-RU" sz="3200" b="0" strike="noStrike" spc="-1">
              <a:solidFill>
                <a:srgbClr val="FFFFFF"/>
              </a:solidFill>
              <a:latin typeface="Book Antiqua"/>
            </a:endParaRPr>
          </a:p>
          <a:p>
            <a:pPr marL="548640" indent="-411120">
              <a:lnSpc>
                <a:spcPct val="100000"/>
              </a:lnSpc>
              <a:spcBef>
                <a:spcPts val="641"/>
              </a:spcBef>
              <a:buClr>
                <a:srgbClr val="F9F9F9"/>
              </a:buClr>
              <a:buSzPct val="65000"/>
              <a:buFont typeface="Wingdings" charset="2"/>
              <a:buChar char=""/>
            </a:pPr>
            <a:r>
              <a:rPr lang="ru-RU" sz="3200" b="0" strike="noStrike" spc="-1">
                <a:solidFill>
                  <a:srgbClr val="C00000"/>
                </a:solidFill>
                <a:latin typeface="Book Antiqua"/>
              </a:rPr>
              <a:t>Иметь адекватную самооценку;</a:t>
            </a:r>
            <a:endParaRPr lang="ru-RU" sz="3200" b="0" strike="noStrike" spc="-1">
              <a:solidFill>
                <a:srgbClr val="FFFFFF"/>
              </a:solidFill>
              <a:latin typeface="Book Antiqua"/>
            </a:endParaRPr>
          </a:p>
          <a:p>
            <a:pPr marL="548640" indent="-411120">
              <a:lnSpc>
                <a:spcPct val="100000"/>
              </a:lnSpc>
              <a:spcBef>
                <a:spcPts val="641"/>
              </a:spcBef>
              <a:buClr>
                <a:srgbClr val="F9F9F9"/>
              </a:buClr>
              <a:buSzPct val="65000"/>
              <a:buFont typeface="Wingdings" charset="2"/>
              <a:buChar char=""/>
            </a:pPr>
            <a:r>
              <a:rPr lang="ru-RU" sz="3200" b="0" strike="noStrike" spc="-1">
                <a:solidFill>
                  <a:srgbClr val="C00000"/>
                </a:solidFill>
                <a:latin typeface="Book Antiqua"/>
              </a:rPr>
              <a:t>Быть мотивированным и целеустремленным;</a:t>
            </a:r>
            <a:endParaRPr lang="ru-RU" sz="3200" b="0" strike="noStrike" spc="-1">
              <a:solidFill>
                <a:srgbClr val="FFFFFF"/>
              </a:solidFill>
              <a:latin typeface="Book Antiqua"/>
            </a:endParaRPr>
          </a:p>
          <a:p>
            <a:pPr marL="548640" indent="-411120">
              <a:lnSpc>
                <a:spcPct val="100000"/>
              </a:lnSpc>
              <a:spcBef>
                <a:spcPts val="641"/>
              </a:spcBef>
              <a:buClr>
                <a:srgbClr val="F9F9F9"/>
              </a:buClr>
              <a:buSzPct val="65000"/>
              <a:buFont typeface="Wingdings" charset="2"/>
              <a:buChar char=""/>
            </a:pPr>
            <a:r>
              <a:rPr lang="ru-RU" sz="3200" b="0" strike="noStrike" spc="-1">
                <a:solidFill>
                  <a:srgbClr val="C00000"/>
                </a:solidFill>
                <a:latin typeface="Book Antiqua"/>
              </a:rPr>
              <a:t>Избирательно реагировать на внешние воздействие;</a:t>
            </a:r>
            <a:endParaRPr lang="ru-RU" sz="3200" b="0" strike="noStrike" spc="-1">
              <a:solidFill>
                <a:srgbClr val="FFFFFF"/>
              </a:solidFill>
              <a:latin typeface="Book Antiqua"/>
            </a:endParaRPr>
          </a:p>
          <a:p>
            <a:pPr marL="548640" indent="-411120">
              <a:lnSpc>
                <a:spcPct val="100000"/>
              </a:lnSpc>
              <a:spcBef>
                <a:spcPts val="641"/>
              </a:spcBef>
              <a:buClr>
                <a:srgbClr val="F9F9F9"/>
              </a:buClr>
              <a:buSzPct val="65000"/>
              <a:buFont typeface="Wingdings" charset="2"/>
              <a:buChar char=""/>
            </a:pPr>
            <a:r>
              <a:rPr lang="ru-RU" sz="3200" b="0" strike="noStrike" spc="-1">
                <a:solidFill>
                  <a:srgbClr val="C00000"/>
                </a:solidFill>
                <a:latin typeface="Book Antiqua"/>
              </a:rPr>
              <a:t>Сформировать эффективные механизмы внутреннего торможения и контроля.</a:t>
            </a:r>
            <a:endParaRPr lang="ru-RU" sz="3200" b="0" strike="noStrike" spc="-1">
              <a:solidFill>
                <a:srgbClr val="FFFFFF"/>
              </a:solidFill>
              <a:latin typeface="Book Antiqua"/>
            </a:endParaRPr>
          </a:p>
          <a:p>
            <a:pPr>
              <a:lnSpc>
                <a:spcPct val="100000"/>
              </a:lnSpc>
              <a:spcBef>
                <a:spcPts val="561"/>
              </a:spcBef>
            </a:pPr>
            <a:endParaRPr lang="ru-RU" sz="3200" b="0" strike="noStrike" spc="-1">
              <a:solidFill>
                <a:srgbClr val="FFFFFF"/>
              </a:solidFill>
              <a:latin typeface="Book Antiqua"/>
            </a:endParaRPr>
          </a:p>
          <a:p>
            <a:pPr>
              <a:lnSpc>
                <a:spcPct val="100000"/>
              </a:lnSpc>
              <a:spcBef>
                <a:spcPts val="561"/>
              </a:spcBef>
            </a:pPr>
            <a:endParaRPr lang="ru-RU" sz="3200" b="0" strike="noStrike" spc="-1">
              <a:solidFill>
                <a:srgbClr val="FFFFFF"/>
              </a:solidFill>
              <a:latin typeface="Book Antiqua"/>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Содержимое 2"/>
          <p:cNvSpPr txBox="1"/>
          <p:nvPr/>
        </p:nvSpPr>
        <p:spPr>
          <a:xfrm>
            <a:off x="251640" y="0"/>
            <a:ext cx="8496720" cy="6857640"/>
          </a:xfrm>
          <a:prstGeom prst="rect">
            <a:avLst/>
          </a:prstGeom>
          <a:noFill/>
          <a:ln w="0">
            <a:noFill/>
          </a:ln>
        </p:spPr>
        <p:txBody>
          <a:bodyPr lIns="90000" tIns="45000" rIns="90000" bIns="45000">
            <a:noAutofit/>
          </a:bodyPr>
          <a:lstStyle/>
          <a:p>
            <a:pPr algn="just">
              <a:lnSpc>
                <a:spcPct val="100000"/>
              </a:lnSpc>
              <a:tabLst>
                <a:tab pos="0" algn="l"/>
              </a:tabLst>
            </a:pPr>
            <a:r>
              <a:rPr lang="ru-RU" sz="3000" b="0" strike="noStrike" spc="-1">
                <a:solidFill>
                  <a:srgbClr val="002060"/>
                </a:solidFill>
                <a:latin typeface="Book Antiqua"/>
              </a:rPr>
              <a:t>Вместо того, чтобы ждать кризиса эффективнее начать еще до того, как он произойдет. Надо задать себе вопросы:</a:t>
            </a:r>
            <a:endParaRPr lang="ru-RU" sz="3000" b="0" strike="noStrike" spc="-1">
              <a:solidFill>
                <a:srgbClr val="FFFFFF"/>
              </a:solidFill>
              <a:latin typeface="Book Antiqua"/>
            </a:endParaRPr>
          </a:p>
          <a:p>
            <a:pPr indent="270000">
              <a:lnSpc>
                <a:spcPct val="100000"/>
              </a:lnSpc>
              <a:buClr>
                <a:srgbClr val="F9F9F9"/>
              </a:buClr>
              <a:buSzPct val="65000"/>
              <a:buFont typeface="Wingdings" charset="2"/>
              <a:buChar char=""/>
              <a:tabLst>
                <a:tab pos="0" algn="l"/>
              </a:tabLst>
            </a:pPr>
            <a:r>
              <a:rPr lang="ru-RU" sz="3000" b="0" strike="noStrike" spc="-1">
                <a:solidFill>
                  <a:srgbClr val="C00000"/>
                </a:solidFill>
                <a:latin typeface="Book Antiqua"/>
              </a:rPr>
              <a:t>Я смотрю в глаза своему ребенку?</a:t>
            </a:r>
            <a:endParaRPr lang="ru-RU" sz="3000" b="0" strike="noStrike" spc="-1">
              <a:solidFill>
                <a:srgbClr val="FFFFFF"/>
              </a:solidFill>
              <a:latin typeface="Book Antiqua"/>
            </a:endParaRPr>
          </a:p>
          <a:p>
            <a:pPr indent="270000">
              <a:lnSpc>
                <a:spcPct val="100000"/>
              </a:lnSpc>
              <a:buClr>
                <a:srgbClr val="F9F9F9"/>
              </a:buClr>
              <a:buSzPct val="65000"/>
              <a:buFont typeface="Wingdings" charset="2"/>
              <a:buChar char=""/>
              <a:tabLst>
                <a:tab pos="0" algn="l"/>
              </a:tabLst>
            </a:pPr>
            <a:r>
              <a:rPr lang="ru-RU" sz="3000" b="0" strike="noStrike" spc="-1">
                <a:solidFill>
                  <a:srgbClr val="C00000"/>
                </a:solidFill>
                <a:latin typeface="Book Antiqua"/>
              </a:rPr>
              <a:t>Чувствует ли мой ребенок готовность поговорить со мной?</a:t>
            </a:r>
            <a:endParaRPr lang="ru-RU" sz="3000" b="0" strike="noStrike" spc="-1">
              <a:solidFill>
                <a:srgbClr val="FFFFFF"/>
              </a:solidFill>
              <a:latin typeface="Book Antiqua"/>
            </a:endParaRPr>
          </a:p>
          <a:p>
            <a:pPr indent="270000">
              <a:lnSpc>
                <a:spcPct val="100000"/>
              </a:lnSpc>
              <a:buClr>
                <a:srgbClr val="F9F9F9"/>
              </a:buClr>
              <a:buSzPct val="65000"/>
              <a:buFont typeface="Wingdings" charset="2"/>
              <a:buChar char=""/>
              <a:tabLst>
                <a:tab pos="0" algn="l"/>
              </a:tabLst>
            </a:pPr>
            <a:r>
              <a:rPr lang="ru-RU" sz="3000" b="0" strike="noStrike" spc="-1">
                <a:solidFill>
                  <a:srgbClr val="C00000"/>
                </a:solidFill>
                <a:latin typeface="Book Antiqua"/>
              </a:rPr>
              <a:t>Если нет, то что я могу сделать, чтобы начать разговор?</a:t>
            </a:r>
            <a:endParaRPr lang="ru-RU" sz="3000" b="0" strike="noStrike" spc="-1">
              <a:solidFill>
                <a:srgbClr val="FFFFFF"/>
              </a:solidFill>
              <a:latin typeface="Book Antiqua"/>
            </a:endParaRPr>
          </a:p>
          <a:p>
            <a:pPr indent="270000">
              <a:lnSpc>
                <a:spcPct val="100000"/>
              </a:lnSpc>
              <a:buClr>
                <a:srgbClr val="F9F9F9"/>
              </a:buClr>
              <a:buSzPct val="65000"/>
              <a:buFont typeface="Wingdings" charset="2"/>
              <a:buChar char=""/>
              <a:tabLst>
                <a:tab pos="0" algn="l"/>
              </a:tabLst>
            </a:pPr>
            <a:r>
              <a:rPr lang="ru-RU" sz="3000" b="0" strike="noStrike" spc="-1">
                <a:solidFill>
                  <a:srgbClr val="C00000"/>
                </a:solidFill>
                <a:latin typeface="Book Antiqua"/>
              </a:rPr>
              <a:t>Понимает ли ребенок, что я уважаю его\ее?</a:t>
            </a:r>
            <a:endParaRPr lang="ru-RU" sz="3000" b="0" strike="noStrike" spc="-1">
              <a:solidFill>
                <a:srgbClr val="FFFFFF"/>
              </a:solidFill>
              <a:latin typeface="Book Antiqua"/>
            </a:endParaRPr>
          </a:p>
          <a:p>
            <a:pPr indent="270000">
              <a:lnSpc>
                <a:spcPct val="100000"/>
              </a:lnSpc>
              <a:buClr>
                <a:srgbClr val="F9F9F9"/>
              </a:buClr>
              <a:buSzPct val="65000"/>
              <a:buFont typeface="Wingdings" charset="2"/>
              <a:buChar char=""/>
              <a:tabLst>
                <a:tab pos="0" algn="l"/>
              </a:tabLst>
            </a:pPr>
            <a:r>
              <a:rPr lang="ru-RU" sz="3000" b="0" strike="noStrike" spc="-1">
                <a:solidFill>
                  <a:srgbClr val="C00000"/>
                </a:solidFill>
                <a:latin typeface="Book Antiqua"/>
              </a:rPr>
              <a:t>Могу ли я поговорить с ребенком так, чтобы это помогло ему\ей?</a:t>
            </a:r>
            <a:endParaRPr lang="ru-RU" sz="3000" b="0" strike="noStrike" spc="-1">
              <a:solidFill>
                <a:srgbClr val="FFFFFF"/>
              </a:solidFill>
              <a:latin typeface="Book Antiqua"/>
            </a:endParaRPr>
          </a:p>
          <a:p>
            <a:pPr indent="270000">
              <a:lnSpc>
                <a:spcPct val="100000"/>
              </a:lnSpc>
              <a:buClr>
                <a:srgbClr val="F9F9F9"/>
              </a:buClr>
              <a:buSzPct val="65000"/>
              <a:buFont typeface="Wingdings" charset="2"/>
              <a:buChar char=""/>
              <a:tabLst>
                <a:tab pos="0" algn="l"/>
              </a:tabLst>
            </a:pPr>
            <a:r>
              <a:rPr lang="ru-RU" sz="3000" b="0" strike="noStrike" spc="-1">
                <a:solidFill>
                  <a:srgbClr val="C00000"/>
                </a:solidFill>
                <a:latin typeface="Book Antiqua"/>
              </a:rPr>
              <a:t>Обучаю ли я своего ребенка навыкам психического здоровья?</a:t>
            </a:r>
            <a:endParaRPr lang="ru-RU" sz="3000" b="0" strike="noStrike" spc="-1">
              <a:solidFill>
                <a:srgbClr val="FFFFFF"/>
              </a:solidFill>
              <a:latin typeface="Book Antiqua"/>
            </a:endParaRPr>
          </a:p>
          <a:p>
            <a:pPr indent="270000">
              <a:lnSpc>
                <a:spcPct val="100000"/>
              </a:lnSpc>
              <a:buClr>
                <a:srgbClr val="F9F9F9"/>
              </a:buClr>
              <a:buSzPct val="65000"/>
              <a:buFont typeface="Wingdings" charset="2"/>
              <a:buChar char=""/>
              <a:tabLst>
                <a:tab pos="0" algn="l"/>
              </a:tabLst>
            </a:pPr>
            <a:r>
              <a:rPr lang="ru-RU" sz="3000" b="0" strike="noStrike" spc="-1">
                <a:solidFill>
                  <a:srgbClr val="C00000"/>
                </a:solidFill>
                <a:latin typeface="Book Antiqua"/>
              </a:rPr>
              <a:t>Обучаюсь ли я этому сам\сама?</a:t>
            </a:r>
            <a:endParaRPr lang="ru-RU" sz="3000" b="0" strike="noStrike" spc="-1">
              <a:solidFill>
                <a:srgbClr val="FFFFFF"/>
              </a:solidFill>
              <a:latin typeface="Book Antiqua"/>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Заголовок 1"/>
          <p:cNvSpPr txBox="1"/>
          <p:nvPr/>
        </p:nvSpPr>
        <p:spPr>
          <a:xfrm>
            <a:off x="457200" y="2133000"/>
            <a:ext cx="8229240" cy="1944000"/>
          </a:xfrm>
          <a:prstGeom prst="rect">
            <a:avLst/>
          </a:prstGeom>
          <a:noFill/>
          <a:ln w="0">
            <a:noFill/>
          </a:ln>
        </p:spPr>
        <p:txBody>
          <a:bodyPr lIns="90000" tIns="45000" rIns="90000" bIns="45000" anchor="ctr">
            <a:normAutofit/>
          </a:bodyPr>
          <a:lstStyle/>
          <a:p>
            <a:pPr algn="ctr">
              <a:lnSpc>
                <a:spcPct val="100000"/>
              </a:lnSpc>
            </a:pPr>
            <a:r>
              <a:rPr lang="ru-RU" sz="4800" b="1" strike="noStrike" spc="-1">
                <a:solidFill>
                  <a:srgbClr val="002060"/>
                </a:solidFill>
                <a:latin typeface="Lucida Sans"/>
              </a:rPr>
              <a:t>Спасибо за внимание!</a:t>
            </a:r>
            <a:endParaRPr lang="ru-RU" sz="4800" b="0" strike="noStrike" spc="-1">
              <a:solidFill>
                <a:srgbClr val="FFFFFF"/>
              </a:solidFill>
              <a:latin typeface="Book Antiqu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Заголовок 1"/>
          <p:cNvSpPr txBox="1"/>
          <p:nvPr/>
        </p:nvSpPr>
        <p:spPr>
          <a:xfrm>
            <a:off x="971640" y="332640"/>
            <a:ext cx="7714800" cy="1007640"/>
          </a:xfrm>
          <a:prstGeom prst="rect">
            <a:avLst/>
          </a:prstGeom>
          <a:noFill/>
          <a:ln w="0">
            <a:noFill/>
          </a:ln>
        </p:spPr>
        <p:txBody>
          <a:bodyPr lIns="90000" tIns="45000" rIns="90000" bIns="0" anchor="b">
            <a:noAutofit/>
          </a:bodyPr>
          <a:lstStyle/>
          <a:p>
            <a:pPr algn="ctr">
              <a:lnSpc>
                <a:spcPct val="100000"/>
              </a:lnSpc>
            </a:pPr>
            <a:r>
              <a:rPr lang="ru-RU" sz="4800" b="1" i="1" strike="noStrike" spc="-1" dirty="0">
                <a:solidFill>
                  <a:srgbClr val="002060"/>
                </a:solidFill>
                <a:effectLst>
                  <a:outerShdw blurRad="38100" dist="38100" dir="2700000" algn="tl">
                    <a:srgbClr val="000000">
                      <a:alpha val="43137"/>
                    </a:srgbClr>
                  </a:outerShdw>
                </a:effectLst>
                <a:latin typeface="Lucida Sans"/>
              </a:rPr>
              <a:t>По данным ВОЗ</a:t>
            </a:r>
            <a:endParaRPr lang="ru-RU" sz="4800" b="0" i="1" strike="noStrike" spc="-1" dirty="0">
              <a:solidFill>
                <a:srgbClr val="002060"/>
              </a:solidFill>
              <a:effectLst>
                <a:outerShdw blurRad="38100" dist="38100" dir="2700000" algn="tl">
                  <a:srgbClr val="000000">
                    <a:alpha val="43137"/>
                  </a:srgbClr>
                </a:outerShdw>
              </a:effectLst>
              <a:latin typeface="Book Antiqua"/>
            </a:endParaRPr>
          </a:p>
        </p:txBody>
      </p:sp>
      <p:sp>
        <p:nvSpPr>
          <p:cNvPr id="130" name="Текст 2"/>
          <p:cNvSpPr txBox="1"/>
          <p:nvPr/>
        </p:nvSpPr>
        <p:spPr>
          <a:xfrm>
            <a:off x="395640" y="1845000"/>
            <a:ext cx="8352720" cy="4176000"/>
          </a:xfrm>
          <a:prstGeom prst="rect">
            <a:avLst/>
          </a:prstGeom>
          <a:noFill/>
          <a:ln w="0">
            <a:noFill/>
          </a:ln>
        </p:spPr>
        <p:txBody>
          <a:bodyPr lIns="90000" tIns="45000" rIns="90000" bIns="45000">
            <a:normAutofit/>
          </a:bodyPr>
          <a:lstStyle/>
          <a:p>
            <a:pPr marL="73080" indent="646200" algn="ctr">
              <a:lnSpc>
                <a:spcPct val="100000"/>
              </a:lnSpc>
              <a:spcBef>
                <a:spcPts val="799"/>
              </a:spcBef>
              <a:tabLst>
                <a:tab pos="0" algn="l"/>
              </a:tabLst>
            </a:pPr>
            <a:r>
              <a:rPr lang="ru-RU" sz="4000" b="1" strike="noStrike" spc="-1" dirty="0">
                <a:solidFill>
                  <a:srgbClr val="002060"/>
                </a:solidFill>
                <a:latin typeface="Book Antiqua"/>
              </a:rPr>
              <a:t>До 20% подростков во всем мире имеют </a:t>
            </a:r>
            <a:r>
              <a:rPr lang="ru-RU" sz="4000" b="1" strike="noStrike" spc="-1" dirty="0" smtClean="0">
                <a:solidFill>
                  <a:srgbClr val="002060"/>
                </a:solidFill>
                <a:latin typeface="Book Antiqua"/>
              </a:rPr>
              <a:t>проблемы ментального </a:t>
            </a:r>
            <a:r>
              <a:rPr lang="ru-RU" sz="4000" b="1" strike="noStrike" spc="-1" dirty="0">
                <a:solidFill>
                  <a:srgbClr val="002060"/>
                </a:solidFill>
                <a:latin typeface="Book Antiqua"/>
              </a:rPr>
              <a:t>здоровья, которые не диагностируются должным образом и не получают </a:t>
            </a:r>
            <a:r>
              <a:rPr lang="ru-RU" sz="4000" b="1" strike="noStrike" spc="-1" dirty="0" smtClean="0">
                <a:solidFill>
                  <a:srgbClr val="002060"/>
                </a:solidFill>
                <a:latin typeface="Book Antiqua"/>
              </a:rPr>
              <a:t>надлежащей помощи</a:t>
            </a:r>
            <a:endParaRPr lang="ru-RU" sz="4000" b="0" strike="noStrike" spc="-1" dirty="0">
              <a:solidFill>
                <a:srgbClr val="002060"/>
              </a:solidFill>
              <a:latin typeface="Book Antiqua"/>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Содержимое 2"/>
          <p:cNvSpPr txBox="1"/>
          <p:nvPr/>
        </p:nvSpPr>
        <p:spPr>
          <a:xfrm>
            <a:off x="319596" y="332640"/>
            <a:ext cx="8428764" cy="5775197"/>
          </a:xfrm>
          <a:prstGeom prst="rect">
            <a:avLst/>
          </a:prstGeom>
          <a:noFill/>
          <a:ln w="0">
            <a:noFill/>
          </a:ln>
        </p:spPr>
        <p:txBody>
          <a:bodyPr lIns="90000" tIns="45000" rIns="90000" bIns="45000">
            <a:normAutofit lnSpcReduction="10000"/>
          </a:bodyPr>
          <a:lstStyle/>
          <a:p>
            <a:pPr algn="just">
              <a:lnSpc>
                <a:spcPct val="100000"/>
              </a:lnSpc>
              <a:spcBef>
                <a:spcPts val="720"/>
              </a:spcBef>
              <a:tabLst>
                <a:tab pos="0" algn="l"/>
              </a:tabLst>
            </a:pPr>
            <a:r>
              <a:rPr lang="ru-RU" sz="3200" b="0" strike="noStrike" spc="-1" dirty="0">
                <a:solidFill>
                  <a:srgbClr val="002060"/>
                </a:solidFill>
                <a:latin typeface="Book Antiqua"/>
              </a:rPr>
              <a:t>                    По целому ряду психологических тестов подростковые и юношеские нормы психического здоровья существенно отличаются от взрослых. Так, изучение 15 тысяч 14—15-летних американских подростков посредством Миннесотского личностного теста (MMPI) показало, что вполне нормальные подростки имеют более высокие показатели по шкалам «психопатия», «шизофрения» и «гипомания», чем взрослые.</a:t>
            </a:r>
            <a:endParaRPr lang="ru-RU" sz="3200" b="0" strike="noStrike" spc="-1" dirty="0">
              <a:solidFill>
                <a:srgbClr val="FFFFFF"/>
              </a:solidFill>
              <a:latin typeface="Book Antiqua"/>
            </a:endParaRPr>
          </a:p>
          <a:p>
            <a:pPr marL="548640" indent="-411120">
              <a:lnSpc>
                <a:spcPct val="100000"/>
              </a:lnSpc>
              <a:spcBef>
                <a:spcPts val="561"/>
              </a:spcBef>
              <a:tabLst>
                <a:tab pos="0" algn="l"/>
              </a:tabLst>
            </a:pPr>
            <a:endParaRPr lang="ru-RU" sz="3600" b="0" strike="noStrike" spc="-1" dirty="0">
              <a:solidFill>
                <a:srgbClr val="FFFFFF"/>
              </a:solidFill>
              <a:latin typeface="Book Antiqua"/>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Содержимое 2"/>
          <p:cNvSpPr txBox="1"/>
          <p:nvPr/>
        </p:nvSpPr>
        <p:spPr>
          <a:xfrm>
            <a:off x="323640" y="188640"/>
            <a:ext cx="8424720" cy="6264360"/>
          </a:xfrm>
          <a:prstGeom prst="rect">
            <a:avLst/>
          </a:prstGeom>
          <a:noFill/>
          <a:ln w="0">
            <a:noFill/>
          </a:ln>
        </p:spPr>
        <p:txBody>
          <a:bodyPr lIns="90000" tIns="45000" rIns="90000" bIns="45000">
            <a:normAutofit fontScale="92000" lnSpcReduction="10000"/>
          </a:bodyPr>
          <a:lstStyle/>
          <a:p>
            <a:pPr algn="just">
              <a:lnSpc>
                <a:spcPct val="100000"/>
              </a:lnSpc>
              <a:tabLst>
                <a:tab pos="0" algn="l"/>
              </a:tabLst>
            </a:pPr>
            <a:r>
              <a:rPr lang="ru-RU" sz="3500" b="0" strike="noStrike" spc="-1" dirty="0">
                <a:solidFill>
                  <a:srgbClr val="002060"/>
                </a:solidFill>
                <a:latin typeface="Book Antiqua"/>
              </a:rPr>
              <a:t>           Это значит, что эмоциональные реакции, которые у взрослого были бы симптомом болезни, для подростка статистически </a:t>
            </a:r>
            <a:r>
              <a:rPr lang="ru-RU" sz="3500" b="0" strike="noStrike" spc="-1" dirty="0">
                <a:solidFill>
                  <a:srgbClr val="C00000"/>
                </a:solidFill>
                <a:latin typeface="Book Antiqua"/>
              </a:rPr>
              <a:t>нормальны</a:t>
            </a:r>
            <a:r>
              <a:rPr lang="ru-RU" sz="3500" b="0" strike="noStrike" spc="-1" dirty="0">
                <a:solidFill>
                  <a:srgbClr val="002060"/>
                </a:solidFill>
                <a:latin typeface="Book Antiqua"/>
              </a:rPr>
              <a:t>. </a:t>
            </a:r>
            <a:endParaRPr lang="ru-RU" sz="3500" b="0" strike="noStrike" spc="-1" dirty="0">
              <a:solidFill>
                <a:srgbClr val="FFFFFF"/>
              </a:solidFill>
              <a:latin typeface="Book Antiqua"/>
            </a:endParaRPr>
          </a:p>
          <a:p>
            <a:pPr algn="just">
              <a:lnSpc>
                <a:spcPct val="100000"/>
              </a:lnSpc>
              <a:tabLst>
                <a:tab pos="0" algn="l"/>
              </a:tabLst>
            </a:pPr>
            <a:r>
              <a:rPr lang="ru-RU" sz="3500" b="0" strike="noStrike" spc="-1" dirty="0">
                <a:solidFill>
                  <a:srgbClr val="002060"/>
                </a:solidFill>
                <a:latin typeface="Book Antiqua"/>
              </a:rPr>
              <a:t>           Проективные тесты (Роршаха и ТАТ) показывают рост уровня тревожности от                    12 к 16 годам. На переходный возраст приходится пик распространения                    синдрома дисморфомании (захваченность идеей физического недостатка). После 13—14 лет резко возрастает число личностных расстройств, возраст от 14 до 18 лет представляет собой критический период для психопатий. </a:t>
            </a:r>
            <a:endParaRPr lang="ru-RU" sz="3500" b="0" strike="noStrike" spc="-1" dirty="0">
              <a:solidFill>
                <a:srgbClr val="FFFFFF"/>
              </a:solidFill>
              <a:latin typeface="Book Antiqua"/>
            </a:endParaRPr>
          </a:p>
          <a:p>
            <a:pPr>
              <a:lnSpc>
                <a:spcPct val="100000"/>
              </a:lnSpc>
              <a:spcBef>
                <a:spcPts val="561"/>
              </a:spcBef>
              <a:tabLst>
                <a:tab pos="0" algn="l"/>
              </a:tabLst>
            </a:pPr>
            <a:endParaRPr lang="ru-RU" sz="3500" b="0" strike="noStrike" spc="-1" dirty="0">
              <a:solidFill>
                <a:srgbClr val="FFFFFF"/>
              </a:solidFill>
              <a:latin typeface="Book Antiqu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Содержимое 2"/>
          <p:cNvSpPr txBox="1"/>
          <p:nvPr/>
        </p:nvSpPr>
        <p:spPr>
          <a:xfrm>
            <a:off x="457200" y="404640"/>
            <a:ext cx="8362800" cy="5904360"/>
          </a:xfrm>
          <a:prstGeom prst="rect">
            <a:avLst/>
          </a:prstGeom>
          <a:noFill/>
          <a:ln w="0">
            <a:noFill/>
          </a:ln>
        </p:spPr>
        <p:txBody>
          <a:bodyPr lIns="90000" tIns="45000" rIns="90000" bIns="45000">
            <a:noAutofit/>
          </a:bodyPr>
          <a:lstStyle/>
          <a:p>
            <a:pPr algn="just">
              <a:lnSpc>
                <a:spcPct val="100000"/>
              </a:lnSpc>
              <a:tabLst>
                <a:tab pos="0" algn="l"/>
              </a:tabLst>
            </a:pPr>
            <a:r>
              <a:rPr lang="ru-RU" sz="3000" b="0" strike="noStrike" spc="-1" dirty="0">
                <a:solidFill>
                  <a:srgbClr val="002060"/>
                </a:solidFill>
                <a:latin typeface="Book Antiqua"/>
              </a:rPr>
              <a:t>Эмоциональные проблемы юношеского возраста имеют разные истоки. Резкое увеличение в переходном возрасте количества личностных расстройств обусловлено главным образом тем, что у детей таких расстройств не бывает вовсе из-за неразвитости их самосознания. Болезненные симптомы и тревоги, появляющиеся в юности,— часто не столько реакция на специфические трудности самого возраста, сколько проявление отсроченного эффекта более ранних психических травм.</a:t>
            </a:r>
            <a:endParaRPr lang="ru-RU" sz="3000" b="0" strike="noStrike" spc="-1" dirty="0">
              <a:solidFill>
                <a:srgbClr val="FFFFFF"/>
              </a:solidFill>
              <a:latin typeface="Book Antiqua"/>
            </a:endParaRPr>
          </a:p>
          <a:p>
            <a:pPr algn="just">
              <a:lnSpc>
                <a:spcPct val="100000"/>
              </a:lnSpc>
              <a:tabLst>
                <a:tab pos="0" algn="l"/>
              </a:tabLst>
            </a:pPr>
            <a:endParaRPr lang="ru-RU" sz="3200" b="0" strike="noStrike" spc="-1" dirty="0">
              <a:solidFill>
                <a:srgbClr val="FFFFFF"/>
              </a:solidFill>
              <a:latin typeface="Book Antiqu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80"/>
            <a:ext cx="8229240" cy="815211"/>
          </a:xfrm>
        </p:spPr>
        <p:txBody>
          <a:bodyPr/>
          <a:lstStyle/>
          <a:p>
            <a:pPr algn="ctr"/>
            <a:r>
              <a:rPr lang="ru-RU" b="1" spc="-1" dirty="0" smtClean="0">
                <a:solidFill>
                  <a:srgbClr val="002060"/>
                </a:solidFill>
                <a:latin typeface="Lucida Sans"/>
              </a:rPr>
              <a:t/>
            </a:r>
            <a:br>
              <a:rPr lang="ru-RU" b="1" spc="-1" dirty="0" smtClean="0">
                <a:solidFill>
                  <a:srgbClr val="002060"/>
                </a:solidFill>
                <a:latin typeface="Lucida Sans"/>
              </a:rPr>
            </a:br>
            <a:r>
              <a:rPr lang="ru-RU" b="1" spc="-1" dirty="0" smtClean="0">
                <a:solidFill>
                  <a:srgbClr val="002060"/>
                </a:solidFill>
                <a:latin typeface="Lucida Sans"/>
              </a:rPr>
              <a:t>Стили воспитания</a:t>
            </a:r>
            <a:br>
              <a:rPr lang="ru-RU" b="1" spc="-1" dirty="0" smtClean="0">
                <a:solidFill>
                  <a:srgbClr val="002060"/>
                </a:solidFill>
                <a:latin typeface="Lucida Sans"/>
              </a:rPr>
            </a:br>
            <a:r>
              <a:rPr lang="ru-RU" b="1" spc="-1" dirty="0" smtClean="0">
                <a:solidFill>
                  <a:srgbClr val="002060"/>
                </a:solidFill>
                <a:latin typeface="Lucida Sans"/>
              </a:rPr>
              <a:t>Авторитарный</a:t>
            </a:r>
            <a:r>
              <a:rPr lang="ru-RU" spc="-1" dirty="0" smtClean="0">
                <a:solidFill>
                  <a:srgbClr val="002060"/>
                </a:solidFill>
                <a:latin typeface="Book Antiqua"/>
              </a:rPr>
              <a:t/>
            </a:r>
            <a:br>
              <a:rPr lang="ru-RU" spc="-1" dirty="0" smtClean="0">
                <a:solidFill>
                  <a:srgbClr val="002060"/>
                </a:solidFill>
                <a:latin typeface="Book Antiqua"/>
              </a:rPr>
            </a:br>
            <a:endParaRPr lang="ru-RU" dirty="0"/>
          </a:p>
        </p:txBody>
      </p:sp>
      <p:sp>
        <p:nvSpPr>
          <p:cNvPr id="3" name="Подзаголовок 2"/>
          <p:cNvSpPr>
            <a:spLocks noGrp="1"/>
          </p:cNvSpPr>
          <p:nvPr>
            <p:ph type="subTitle"/>
          </p:nvPr>
        </p:nvSpPr>
        <p:spPr>
          <a:xfrm>
            <a:off x="572654" y="302389"/>
            <a:ext cx="8113785" cy="926047"/>
          </a:xfrm>
        </p:spPr>
        <p:txBody>
          <a:bodyPr/>
          <a:lstStyle/>
          <a:p>
            <a:endParaRPr lang="ru-RU" sz="2400" dirty="0" smtClean="0"/>
          </a:p>
          <a:p>
            <a:endParaRPr lang="ru-RU" sz="2400" dirty="0" smtClean="0"/>
          </a:p>
          <a:p>
            <a:endParaRPr lang="ru-RU" sz="2400" dirty="0" smtClean="0"/>
          </a:p>
          <a:p>
            <a:endParaRPr lang="ru-RU" sz="2400" dirty="0" smtClean="0"/>
          </a:p>
          <a:p>
            <a:endParaRPr lang="ru-RU" sz="2400" dirty="0" smtClean="0"/>
          </a:p>
          <a:p>
            <a:endParaRPr lang="ru-RU" sz="2400" dirty="0" smtClean="0"/>
          </a:p>
          <a:p>
            <a:endParaRPr lang="ru-RU" sz="2400" dirty="0" smtClean="0"/>
          </a:p>
          <a:p>
            <a:endParaRPr lang="ru-RU" sz="2400" dirty="0" smtClean="0"/>
          </a:p>
          <a:p>
            <a:endParaRPr lang="ru-RU" sz="2400" dirty="0" smtClean="0"/>
          </a:p>
          <a:p>
            <a:endParaRPr lang="ru-RU" sz="2400" dirty="0" smtClean="0"/>
          </a:p>
          <a:p>
            <a:endParaRPr lang="ru-RU" sz="2400" dirty="0" smtClean="0"/>
          </a:p>
          <a:p>
            <a:endParaRPr lang="ru-RU" sz="2400" dirty="0" smtClean="0"/>
          </a:p>
          <a:p>
            <a:endParaRPr lang="ru-RU" sz="2400" dirty="0" smtClean="0"/>
          </a:p>
          <a:p>
            <a:endParaRPr lang="ru-RU" sz="2400" dirty="0" smtClean="0"/>
          </a:p>
          <a:p>
            <a:endParaRPr lang="ru-RU" sz="2400" dirty="0" smtClean="0"/>
          </a:p>
          <a:p>
            <a:endParaRPr lang="ru-RU" sz="2400" dirty="0" smtClean="0"/>
          </a:p>
          <a:p>
            <a:endParaRPr lang="ru-RU" sz="2400" dirty="0" smtClean="0"/>
          </a:p>
          <a:p>
            <a:endParaRPr lang="ru-RU" sz="2400" dirty="0" smtClean="0"/>
          </a:p>
          <a:p>
            <a:endParaRPr lang="ru-RU" sz="2400" dirty="0" smtClean="0"/>
          </a:p>
          <a:p>
            <a:endParaRPr lang="ru-RU" sz="2400" dirty="0" smtClean="0"/>
          </a:p>
          <a:p>
            <a:r>
              <a:rPr lang="ru-RU" sz="2700" dirty="0" smtClean="0"/>
              <a:t>Способ воспитания: жесткое руководство и контроль. </a:t>
            </a:r>
          </a:p>
          <a:p>
            <a:r>
              <a:rPr lang="ru-RU" sz="2700" dirty="0" smtClean="0"/>
              <a:t>Цель воспитать послушного и исполнительного ребенка.</a:t>
            </a:r>
          </a:p>
          <a:p>
            <a:r>
              <a:rPr lang="ru-RU" sz="2700" dirty="0" smtClean="0"/>
              <a:t>Родители наказывают физически за любые проступки, кричат на детей, помыкают ими, строго следят за выполнением любых действий, пресекают инициативу, давят при попытке проявить самостоятельность,.</a:t>
            </a:r>
          </a:p>
          <a:p>
            <a:r>
              <a:rPr lang="ru-RU" sz="2700" dirty="0" smtClean="0"/>
              <a:t>Дети лишены заботы и ласки, они не испытывают родительского сочувствия, вырастают неуверенным в себе, робкими, </a:t>
            </a:r>
            <a:r>
              <a:rPr lang="ru-RU" sz="2700" dirty="0" err="1" smtClean="0"/>
              <a:t>невротизированными</a:t>
            </a:r>
            <a:r>
              <a:rPr lang="ru-RU" sz="2700" dirty="0" smtClean="0"/>
              <a:t>,  </a:t>
            </a:r>
            <a:endParaRPr lang="ru-RU" sz="27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9527" y="120073"/>
            <a:ext cx="8196912" cy="1043709"/>
          </a:xfrm>
        </p:spPr>
        <p:txBody>
          <a:bodyPr/>
          <a:lstStyle/>
          <a:p>
            <a:pPr algn="ctr"/>
            <a:r>
              <a:rPr lang="ru-RU" b="1" spc="-1" dirty="0" smtClean="0">
                <a:solidFill>
                  <a:srgbClr val="002060"/>
                </a:solidFill>
                <a:latin typeface="Lucida Sans"/>
              </a:rPr>
              <a:t>Авторитарный</a:t>
            </a:r>
            <a:endParaRPr lang="ru-RU" dirty="0"/>
          </a:p>
        </p:txBody>
      </p:sp>
      <p:sp>
        <p:nvSpPr>
          <p:cNvPr id="3" name="Подзаголовок 2"/>
          <p:cNvSpPr>
            <a:spLocks noGrp="1"/>
          </p:cNvSpPr>
          <p:nvPr>
            <p:ph type="subTitle"/>
          </p:nvPr>
        </p:nvSpPr>
        <p:spPr>
          <a:xfrm>
            <a:off x="461818" y="1209964"/>
            <a:ext cx="8224622" cy="5099036"/>
          </a:xfrm>
        </p:spPr>
        <p:txBody>
          <a:bodyPr/>
          <a:lstStyle/>
          <a:p>
            <a:r>
              <a:rPr lang="ru-RU" sz="2800" dirty="0" smtClean="0"/>
              <a:t>Дети: неспособными постоять за себя либо, агрессивными, конфликтными, с трудом адаптируются в социуме, в целях самозащиты часто используют плач, показывают свою беспомощность.</a:t>
            </a:r>
          </a:p>
          <a:p>
            <a:r>
              <a:rPr lang="ru-RU" sz="2800" dirty="0" smtClean="0"/>
              <a:t>При родителях они кажутся спокойными и исполнительными, но как только угроза наказания исчезает, поведение такого ребенка становится неуправляемым.</a:t>
            </a:r>
          </a:p>
          <a:p>
            <a:r>
              <a:rPr lang="ru-RU" sz="2800" dirty="0" smtClean="0"/>
              <a:t>Результат: подросток будет относится к окружающим с враждебностью, конфликтовать, бунтовать. Родителям придется принимать за него решения. Возможны побеги из дома.</a:t>
            </a:r>
            <a:endParaRPr lang="ru-RU" sz="2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spc="-1" dirty="0" smtClean="0">
                <a:solidFill>
                  <a:srgbClr val="002060"/>
                </a:solidFill>
                <a:latin typeface="Lucida Sans"/>
              </a:rPr>
              <a:t>Либерально-попустительский (</a:t>
            </a:r>
            <a:r>
              <a:rPr lang="ru-RU" b="1" spc="-1" dirty="0" err="1" smtClean="0">
                <a:solidFill>
                  <a:srgbClr val="002060"/>
                </a:solidFill>
                <a:latin typeface="Lucida Sans"/>
              </a:rPr>
              <a:t>гипоопека</a:t>
            </a:r>
            <a:r>
              <a:rPr lang="ru-RU" b="1" spc="-1" dirty="0" smtClean="0">
                <a:solidFill>
                  <a:srgbClr val="002060"/>
                </a:solidFill>
                <a:latin typeface="Lucida Sans"/>
              </a:rPr>
              <a:t>)</a:t>
            </a:r>
            <a:endParaRPr lang="ru-RU" dirty="0"/>
          </a:p>
        </p:txBody>
      </p:sp>
      <p:sp>
        <p:nvSpPr>
          <p:cNvPr id="3" name="Подзаголовок 2"/>
          <p:cNvSpPr>
            <a:spLocks noGrp="1"/>
          </p:cNvSpPr>
          <p:nvPr>
            <p:ph type="subTitle"/>
          </p:nvPr>
        </p:nvSpPr>
        <p:spPr/>
        <p:txBody>
          <a:bodyPr/>
          <a:lstStyle/>
          <a:p>
            <a:endParaRPr lang="ru-RU" sz="1800" dirty="0" smtClean="0"/>
          </a:p>
          <a:p>
            <a:endParaRPr lang="ru-RU" sz="1800" dirty="0" smtClean="0"/>
          </a:p>
          <a:p>
            <a:endParaRPr lang="ru-RU" sz="1800" dirty="0" smtClean="0"/>
          </a:p>
          <a:p>
            <a:endParaRPr lang="ru-RU" sz="1800" dirty="0" smtClean="0"/>
          </a:p>
          <a:p>
            <a:endParaRPr lang="ru-RU" sz="1800" dirty="0" smtClean="0"/>
          </a:p>
          <a:p>
            <a:endParaRPr lang="ru-RU" sz="1800" dirty="0" smtClean="0"/>
          </a:p>
          <a:p>
            <a:endParaRPr lang="ru-RU" sz="1800" dirty="0" smtClean="0"/>
          </a:p>
          <a:p>
            <a:endParaRPr lang="ru-RU" sz="1800" dirty="0" smtClean="0"/>
          </a:p>
          <a:p>
            <a:endParaRPr lang="ru-RU" sz="1800" dirty="0" smtClean="0"/>
          </a:p>
          <a:p>
            <a:endParaRPr lang="ru-RU" sz="1800" dirty="0" smtClean="0"/>
          </a:p>
          <a:p>
            <a:endParaRPr lang="ru-RU" sz="1800" dirty="0" smtClean="0"/>
          </a:p>
          <a:p>
            <a:endParaRPr lang="ru-RU" sz="1800" dirty="0" smtClean="0"/>
          </a:p>
          <a:p>
            <a:endParaRPr lang="ru-RU" sz="1800" dirty="0" smtClean="0"/>
          </a:p>
          <a:p>
            <a:endParaRPr lang="ru-RU" sz="1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r>
              <a:rPr lang="ru-RU" sz="2800" dirty="0" smtClean="0"/>
              <a:t>Способ воспитания вседозволенность и низкая дисциплина.</a:t>
            </a:r>
          </a:p>
          <a:p>
            <a:r>
              <a:rPr lang="ru-RU" sz="2800" dirty="0" smtClean="0"/>
              <a:t>Цель – свободная личность ребенка.</a:t>
            </a:r>
          </a:p>
          <a:p>
            <a:r>
              <a:rPr lang="ru-RU" sz="2800" dirty="0" smtClean="0"/>
              <a:t>Родители заботливы, внимательны, дают ребенку возможность проявить себя, открыть свои творческие способности, индивидуальность, искренне считают, что так он научится различать, что такое хорошо и плохо, правильно и нет.</a:t>
            </a:r>
          </a:p>
          <a:p>
            <a:r>
              <a:rPr lang="ru-RU" sz="2800" dirty="0" smtClean="0"/>
              <a:t>Ребенок не понимает слово «Нельзя!», указания и требования взрослых не выполняет, поведение раскованное и неуместное.</a:t>
            </a:r>
            <a:endParaRPr lang="ru-RU" sz="28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483</TotalTime>
  <Words>1465</Words>
  <Application>Microsoft Office PowerPoint</Application>
  <PresentationFormat>Экран (4:3)</PresentationFormat>
  <Paragraphs>253</Paragraphs>
  <Slides>25</Slides>
  <Notes>0</Notes>
  <HiddenSlides>0</HiddenSlides>
  <MMClips>0</MMClips>
  <ScaleCrop>false</ScaleCrop>
  <HeadingPairs>
    <vt:vector size="4" baseType="variant">
      <vt:variant>
        <vt:lpstr>Тема</vt:lpstr>
      </vt:variant>
      <vt:variant>
        <vt:i4>3</vt:i4>
      </vt:variant>
      <vt:variant>
        <vt:lpstr>Заголовки слайдов</vt:lpstr>
      </vt:variant>
      <vt:variant>
        <vt:i4>25</vt:i4>
      </vt:variant>
    </vt:vector>
  </HeadingPairs>
  <TitlesOfParts>
    <vt:vector size="28" baseType="lpstr">
      <vt:lpstr>Office Theme</vt:lpstr>
      <vt:lpstr>Office Theme</vt:lpstr>
      <vt:lpstr>Office Theme</vt:lpstr>
      <vt:lpstr>Слайд 1</vt:lpstr>
      <vt:lpstr>Слайд 2</vt:lpstr>
      <vt:lpstr>Слайд 3</vt:lpstr>
      <vt:lpstr>Слайд 4</vt:lpstr>
      <vt:lpstr>Слайд 5</vt:lpstr>
      <vt:lpstr>Слайд 6</vt:lpstr>
      <vt:lpstr> Стили воспитания Авторитарный </vt:lpstr>
      <vt:lpstr>Авторитарный</vt:lpstr>
      <vt:lpstr>Либерально-попустительский (гипоопека)</vt:lpstr>
      <vt:lpstr>Либерально-попустительский (гипоопека)</vt:lpstr>
      <vt:lpstr>Отчужденный </vt:lpstr>
      <vt:lpstr>Хаотичный </vt:lpstr>
      <vt:lpstr>Хаотичный </vt:lpstr>
      <vt:lpstr>Гиперопека </vt:lpstr>
      <vt:lpstr>Гиперопека </vt:lpstr>
      <vt:lpstr>Демократический </vt:lpstr>
      <vt:lpstr>Демократический</vt:lpstr>
      <vt:lpstr>И еще</vt:lpstr>
      <vt:lpstr>Слайд 19</vt:lpstr>
      <vt:lpstr>Слайд 20</vt:lpstr>
      <vt:lpstr>Слайд 21</vt:lpstr>
      <vt:lpstr>Слайд 22</vt:lpstr>
      <vt:lpstr>Слайд 23</vt:lpstr>
      <vt:lpstr>Слайд 24</vt:lpstr>
      <vt:lpstr>Слайд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Игорь</dc:creator>
  <cp:lastModifiedBy>otd6_psiholog</cp:lastModifiedBy>
  <cp:revision>68</cp:revision>
  <dcterms:created xsi:type="dcterms:W3CDTF">2021-05-13T19:38:22Z</dcterms:created>
  <dcterms:modified xsi:type="dcterms:W3CDTF">2023-05-18T10:35:12Z</dcterms:modified>
  <dc:language>ru-RU</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Экран (4:3)</vt:lpwstr>
  </property>
  <property fmtid="{D5CDD505-2E9C-101B-9397-08002B2CF9AE}" pid="3" name="Slides">
    <vt:i4>20</vt:i4>
  </property>
</Properties>
</file>